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4" r:id="rId7"/>
    <p:sldId id="265" r:id="rId8"/>
    <p:sldId id="261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1628-4DE1-47C8-ADD6-BA508D887A21}" type="datetimeFigureOut">
              <a:rPr lang="it-IT" smtClean="0"/>
              <a:pPr/>
              <a:t>27/07/2017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CE7A-2D28-4465-A4AE-FB2435FD56F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1628-4DE1-47C8-ADD6-BA508D887A21}" type="datetimeFigureOut">
              <a:rPr lang="it-IT" smtClean="0"/>
              <a:pPr/>
              <a:t>27/07/2017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CE7A-2D28-4465-A4AE-FB2435FD56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1628-4DE1-47C8-ADD6-BA508D887A21}" type="datetimeFigureOut">
              <a:rPr lang="it-IT" smtClean="0"/>
              <a:pPr/>
              <a:t>27/07/2017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CE7A-2D28-4465-A4AE-FB2435FD56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1628-4DE1-47C8-ADD6-BA508D887A21}" type="datetimeFigureOut">
              <a:rPr lang="it-IT" smtClean="0"/>
              <a:pPr/>
              <a:t>27/07/2017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CE7A-2D28-4465-A4AE-FB2435FD56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1628-4DE1-47C8-ADD6-BA508D887A21}" type="datetimeFigureOut">
              <a:rPr lang="it-IT" smtClean="0"/>
              <a:pPr/>
              <a:t>27/07/2017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CE7A-2D28-4465-A4AE-FB2435FD56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1628-4DE1-47C8-ADD6-BA508D887A21}" type="datetimeFigureOut">
              <a:rPr lang="it-IT" smtClean="0"/>
              <a:pPr/>
              <a:t>27/07/2017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CE7A-2D28-4465-A4AE-FB2435FD56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1628-4DE1-47C8-ADD6-BA508D887A21}" type="datetimeFigureOut">
              <a:rPr lang="it-IT" smtClean="0"/>
              <a:pPr/>
              <a:t>27/07/2017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CE7A-2D28-4465-A4AE-FB2435FD56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1628-4DE1-47C8-ADD6-BA508D887A21}" type="datetimeFigureOut">
              <a:rPr lang="it-IT" smtClean="0"/>
              <a:pPr/>
              <a:t>27/07/2017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CE7A-2D28-4465-A4AE-FB2435FD56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1628-4DE1-47C8-ADD6-BA508D887A21}" type="datetimeFigureOut">
              <a:rPr lang="it-IT" smtClean="0"/>
              <a:pPr/>
              <a:t>27/07/2017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CE7A-2D28-4465-A4AE-FB2435FD56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1628-4DE1-47C8-ADD6-BA508D887A21}" type="datetimeFigureOut">
              <a:rPr lang="it-IT" smtClean="0"/>
              <a:pPr/>
              <a:t>27/07/2017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CE7A-2D28-4465-A4AE-FB2435FD56F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Rettango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A2F1628-4DE1-47C8-ADD6-BA508D887A21}" type="datetimeFigureOut">
              <a:rPr lang="it-IT" smtClean="0"/>
              <a:pPr/>
              <a:t>27/07/2017</a:t>
            </a:fld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F01CE7A-2D28-4465-A4AE-FB2435FD56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ttango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A2F1628-4DE1-47C8-ADD6-BA508D887A21}" type="datetimeFigureOut">
              <a:rPr lang="it-IT" smtClean="0"/>
              <a:pPr/>
              <a:t>27/07/2017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F01CE7A-2D28-4465-A4AE-FB2435FD56F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LM35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Progetti con </a:t>
            </a:r>
            <a:r>
              <a:rPr lang="it-IT" dirty="0" err="1" smtClean="0"/>
              <a:t>arduino</a:t>
            </a: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Controllo della temperatura co</a:t>
            </a:r>
            <a:r>
              <a:rPr lang="it-IT" dirty="0" smtClean="0"/>
              <a:t>n una ventola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it-IT" dirty="0" err="1" smtClean="0"/>
              <a:t>#define</a:t>
            </a:r>
            <a:r>
              <a:rPr lang="it-IT" dirty="0" smtClean="0"/>
              <a:t> LM35_pin 1</a:t>
            </a:r>
          </a:p>
          <a:p>
            <a:pPr>
              <a:buNone/>
            </a:pPr>
            <a:r>
              <a:rPr lang="it-IT" dirty="0" smtClean="0"/>
              <a:t>/* Definizioni globali */</a:t>
            </a:r>
          </a:p>
          <a:p>
            <a:pPr>
              <a:buNone/>
            </a:pPr>
            <a:r>
              <a:rPr lang="it-IT" dirty="0" err="1" smtClean="0"/>
              <a:t>float</a:t>
            </a:r>
            <a:r>
              <a:rPr lang="it-IT" dirty="0" smtClean="0"/>
              <a:t> </a:t>
            </a:r>
            <a:r>
              <a:rPr lang="it-IT" dirty="0" err="1" smtClean="0"/>
              <a:t>vref</a:t>
            </a:r>
            <a:r>
              <a:rPr lang="it-IT" dirty="0" smtClean="0"/>
              <a:t> = 1.1;	                     // </a:t>
            </a:r>
            <a:r>
              <a:rPr lang="it-IT" dirty="0" err="1" smtClean="0"/>
              <a:t>Vref</a:t>
            </a:r>
            <a:r>
              <a:rPr lang="it-IT" dirty="0" smtClean="0"/>
              <a:t> dell'ADC (quell'interno è di 1,1V)</a:t>
            </a:r>
          </a:p>
          <a:p>
            <a:pPr>
              <a:buNone/>
            </a:pPr>
            <a:r>
              <a:rPr lang="it-IT" dirty="0" smtClean="0"/>
              <a:t>/* Impostazione dell'hardware */</a:t>
            </a:r>
          </a:p>
          <a:p>
            <a:pPr>
              <a:buNone/>
            </a:pPr>
            <a:r>
              <a:rPr lang="it-IT" dirty="0" err="1" smtClean="0"/>
              <a:t>void</a:t>
            </a:r>
            <a:r>
              <a:rPr lang="it-IT" dirty="0" smtClean="0"/>
              <a:t> </a:t>
            </a:r>
            <a:r>
              <a:rPr lang="it-IT" dirty="0" err="1" smtClean="0"/>
              <a:t>setup</a:t>
            </a:r>
            <a:r>
              <a:rPr lang="it-IT" dirty="0" smtClean="0"/>
              <a:t>() </a:t>
            </a:r>
          </a:p>
          <a:p>
            <a:pPr>
              <a:buNone/>
            </a:pPr>
            <a:r>
              <a:rPr lang="it-IT" dirty="0" smtClean="0"/>
              <a:t>{</a:t>
            </a:r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analogReference</a:t>
            </a:r>
            <a:r>
              <a:rPr lang="it-IT" dirty="0" smtClean="0"/>
              <a:t>( INTERNAL );  // per l'ADC usiamo il </a:t>
            </a:r>
            <a:r>
              <a:rPr lang="it-IT" dirty="0" err="1" smtClean="0"/>
              <a:t>Vref</a:t>
            </a:r>
            <a:r>
              <a:rPr lang="it-IT" dirty="0" smtClean="0"/>
              <a:t> interno da 1,1V (migliore precisione)</a:t>
            </a:r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analogRead</a:t>
            </a:r>
            <a:r>
              <a:rPr lang="it-IT" dirty="0" smtClean="0"/>
              <a:t>( LM35_pin );       // Prima lettura "a vuoto" (serve per l'assestamento dell'ADC)</a:t>
            </a:r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Serial.begin</a:t>
            </a:r>
            <a:r>
              <a:rPr lang="it-IT" dirty="0" smtClean="0"/>
              <a:t>(9600);        </a:t>
            </a:r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pinMode</a:t>
            </a:r>
            <a:r>
              <a:rPr lang="it-IT" dirty="0" smtClean="0"/>
              <a:t>(3, OUTPUT);</a:t>
            </a:r>
          </a:p>
          <a:p>
            <a:pPr>
              <a:buNone/>
            </a:pPr>
            <a:r>
              <a:rPr lang="it-IT" dirty="0" smtClean="0"/>
              <a:t>}</a:t>
            </a:r>
          </a:p>
          <a:p>
            <a:pPr>
              <a:buNone/>
            </a:pPr>
            <a:r>
              <a:rPr lang="it-IT" dirty="0" err="1" smtClean="0"/>
              <a:t>void</a:t>
            </a:r>
            <a:r>
              <a:rPr lang="it-IT" dirty="0" smtClean="0"/>
              <a:t> </a:t>
            </a:r>
            <a:r>
              <a:rPr lang="it-IT" dirty="0" err="1" smtClean="0"/>
              <a:t>loop</a:t>
            </a:r>
            <a:r>
              <a:rPr lang="it-IT" dirty="0" smtClean="0"/>
              <a:t>()</a:t>
            </a:r>
          </a:p>
          <a:p>
            <a:pPr>
              <a:buNone/>
            </a:pPr>
            <a:r>
              <a:rPr lang="it-IT" dirty="0" smtClean="0"/>
              <a:t>{</a:t>
            </a:r>
          </a:p>
          <a:p>
            <a:pPr>
              <a:buNone/>
            </a:pPr>
            <a:r>
              <a:rPr lang="it-IT" dirty="0" smtClean="0"/>
              <a:t>     // invia il valore al LCD</a:t>
            </a:r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float</a:t>
            </a:r>
            <a:r>
              <a:rPr lang="it-IT" dirty="0" smtClean="0"/>
              <a:t> </a:t>
            </a:r>
            <a:r>
              <a:rPr lang="it-IT" dirty="0" err="1" smtClean="0"/>
              <a:t>temp</a:t>
            </a:r>
            <a:r>
              <a:rPr lang="it-IT" dirty="0" smtClean="0"/>
              <a:t> = 0.0;       // valore convertito in temperatura (°C)</a:t>
            </a:r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int</a:t>
            </a:r>
            <a:r>
              <a:rPr lang="it-IT" dirty="0" smtClean="0"/>
              <a:t> val = 0;            // valore quantizzato dall'ADC [0..1023]</a:t>
            </a:r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int</a:t>
            </a:r>
            <a:r>
              <a:rPr lang="it-IT" dirty="0" smtClean="0"/>
              <a:t> </a:t>
            </a:r>
            <a:r>
              <a:rPr lang="it-IT" dirty="0" err="1" smtClean="0"/>
              <a:t>nread</a:t>
            </a:r>
            <a:r>
              <a:rPr lang="it-IT" dirty="0" smtClean="0"/>
              <a:t> = 5;          // numero di letture (da 5 a 8)</a:t>
            </a:r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float</a:t>
            </a:r>
            <a:r>
              <a:rPr lang="it-IT" dirty="0" smtClean="0"/>
              <a:t> somma = 0.0;</a:t>
            </a:r>
          </a:p>
          <a:p>
            <a:pPr>
              <a:buNone/>
            </a:pPr>
            <a:r>
              <a:rPr lang="it-IT" dirty="0" err="1" smtClean="0"/>
              <a:t>float</a:t>
            </a:r>
            <a:r>
              <a:rPr lang="it-IT" dirty="0" smtClean="0"/>
              <a:t> temperatura;  // somma delle letture</a:t>
            </a:r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for</a:t>
            </a:r>
            <a:r>
              <a:rPr lang="it-IT" dirty="0" smtClean="0"/>
              <a:t> (</a:t>
            </a:r>
            <a:r>
              <a:rPr lang="it-IT" dirty="0" err="1" smtClean="0"/>
              <a:t>int</a:t>
            </a:r>
            <a:r>
              <a:rPr lang="it-IT" dirty="0" smtClean="0"/>
              <a:t> i=0; i&lt;</a:t>
            </a:r>
            <a:r>
              <a:rPr lang="it-IT" dirty="0" err="1" smtClean="0"/>
              <a:t>nread</a:t>
            </a:r>
            <a:r>
              <a:rPr lang="it-IT" dirty="0" smtClean="0"/>
              <a:t>; i++)</a:t>
            </a:r>
          </a:p>
          <a:p>
            <a:pPr>
              <a:buNone/>
            </a:pPr>
            <a:r>
              <a:rPr lang="it-IT" dirty="0" smtClean="0"/>
              <a:t>  {</a:t>
            </a:r>
          </a:p>
          <a:p>
            <a:pPr>
              <a:buNone/>
            </a:pPr>
            <a:r>
              <a:rPr lang="it-IT" dirty="0" smtClean="0"/>
              <a:t>    val = </a:t>
            </a:r>
            <a:r>
              <a:rPr lang="it-IT" dirty="0" err="1" smtClean="0"/>
              <a:t>analogRead</a:t>
            </a:r>
            <a:r>
              <a:rPr lang="it-IT" dirty="0" smtClean="0"/>
              <a:t>( LM35_pin );              // legge il dato della tensione sul pin 'LM35_pin' </a:t>
            </a:r>
          </a:p>
          <a:p>
            <a:pPr>
              <a:buNone/>
            </a:pPr>
            <a:r>
              <a:rPr lang="it-IT" dirty="0" smtClean="0"/>
              <a:t>    </a:t>
            </a:r>
            <a:r>
              <a:rPr lang="it-IT" dirty="0" err="1" smtClean="0"/>
              <a:t>temp</a:t>
            </a:r>
            <a:r>
              <a:rPr lang="it-IT" dirty="0" smtClean="0"/>
              <a:t> = ( 100.0 *  </a:t>
            </a:r>
            <a:r>
              <a:rPr lang="it-IT" dirty="0" err="1" smtClean="0"/>
              <a:t>vref</a:t>
            </a:r>
            <a:r>
              <a:rPr lang="it-IT" dirty="0" smtClean="0"/>
              <a:t> * val ) / 1024.0;   // lo converte in °C</a:t>
            </a:r>
          </a:p>
          <a:p>
            <a:pPr>
              <a:buNone/>
            </a:pPr>
            <a:r>
              <a:rPr lang="it-IT" dirty="0" smtClean="0"/>
              <a:t>    somma += </a:t>
            </a:r>
            <a:r>
              <a:rPr lang="it-IT" dirty="0" err="1" smtClean="0"/>
              <a:t>temp</a:t>
            </a:r>
            <a:r>
              <a:rPr lang="it-IT" dirty="0" smtClean="0"/>
              <a:t>;                             // aggiunge alla somma delle temperature lette   </a:t>
            </a:r>
          </a:p>
          <a:p>
            <a:pPr>
              <a:buNone/>
            </a:pPr>
            <a:r>
              <a:rPr lang="it-IT" dirty="0" smtClean="0"/>
              <a:t>  }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err="1" smtClean="0"/>
              <a:t>temperatura=somma</a:t>
            </a:r>
            <a:r>
              <a:rPr lang="it-IT" dirty="0" smtClean="0"/>
              <a:t>/</a:t>
            </a:r>
            <a:r>
              <a:rPr lang="it-IT" dirty="0" err="1" smtClean="0"/>
              <a:t>nread</a:t>
            </a:r>
            <a:r>
              <a:rPr lang="it-IT" dirty="0" smtClean="0"/>
              <a:t>;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err="1" smtClean="0"/>
              <a:t>if</a:t>
            </a:r>
            <a:r>
              <a:rPr lang="it-IT" dirty="0" smtClean="0"/>
              <a:t>(temperatura&gt;25)</a:t>
            </a:r>
            <a:r>
              <a:rPr lang="it-IT" dirty="0" err="1" smtClean="0"/>
              <a:t>analogWrite</a:t>
            </a:r>
            <a:r>
              <a:rPr lang="it-IT" dirty="0" smtClean="0"/>
              <a:t>(3,255);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err="1" smtClean="0"/>
              <a:t>Serial.println</a:t>
            </a:r>
            <a:r>
              <a:rPr lang="it-IT" dirty="0" smtClean="0"/>
              <a:t>(temperatura); 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err="1" smtClean="0"/>
              <a:t>delay</a:t>
            </a:r>
            <a:r>
              <a:rPr lang="it-IT" dirty="0" smtClean="0"/>
              <a:t>(6000); </a:t>
            </a:r>
          </a:p>
          <a:p>
            <a:pPr>
              <a:buNone/>
            </a:pPr>
            <a:r>
              <a:rPr lang="it-IT" dirty="0" smtClean="0"/>
              <a:t> }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Progetto controllo di temperatura</a:t>
            </a:r>
            <a:endParaRPr lang="it-IT" dirty="0"/>
          </a:p>
        </p:txBody>
      </p:sp>
      <p:pic>
        <p:nvPicPr>
          <p:cNvPr id="4" name="Segnaposto contenuto 3" descr="IMG_20170727_0928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70944" y="1774825"/>
            <a:ext cx="2602111" cy="462597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Caratteristiche del trasduttore</a:t>
            </a:r>
            <a:endParaRPr lang="it-IT" dirty="0"/>
          </a:p>
        </p:txBody>
      </p:sp>
      <p:pic>
        <p:nvPicPr>
          <p:cNvPr id="5" name="Immagine 4" descr="lm3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1857364"/>
            <a:ext cx="5245187" cy="4407298"/>
          </a:xfrm>
          <a:prstGeom prst="rect">
            <a:avLst/>
          </a:prstGeom>
        </p:spPr>
      </p:pic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Caratteristiche del trasduttore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trasduttore è analogico</a:t>
            </a:r>
          </a:p>
          <a:p>
            <a:r>
              <a:rPr lang="it-IT" dirty="0" smtClean="0"/>
              <a:t>Trasforma la temperatura in tensione secondo la relazione </a:t>
            </a:r>
          </a:p>
          <a:p>
            <a:pPr>
              <a:buNone/>
            </a:pPr>
            <a:r>
              <a:rPr lang="it-IT" dirty="0" smtClean="0"/>
              <a:t>                     V</a:t>
            </a:r>
            <a:r>
              <a:rPr lang="it-IT" baseline="-25000" dirty="0" smtClean="0"/>
              <a:t>millivolts</a:t>
            </a:r>
            <a:r>
              <a:rPr lang="it-IT" dirty="0" smtClean="0"/>
              <a:t>=10*t</a:t>
            </a:r>
            <a:r>
              <a:rPr lang="it-IT" baseline="-25000" dirty="0" smtClean="0"/>
              <a:t>celsius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Essendo </a:t>
            </a:r>
            <a:r>
              <a:rPr lang="it-IT" i="1" dirty="0" smtClean="0"/>
              <a:t>V</a:t>
            </a:r>
            <a:r>
              <a:rPr lang="it-IT" dirty="0" smtClean="0"/>
              <a:t> la d.d.p. e </a:t>
            </a:r>
            <a:r>
              <a:rPr lang="it-IT" i="1" dirty="0" smtClean="0"/>
              <a:t>t</a:t>
            </a:r>
            <a:r>
              <a:rPr lang="it-IT" dirty="0" smtClean="0"/>
              <a:t> la temperatura.</a:t>
            </a:r>
          </a:p>
          <a:p>
            <a:r>
              <a:rPr lang="it-IT" dirty="0" smtClean="0"/>
              <a:t>-50°C&lt;t&lt;150°C</a:t>
            </a:r>
          </a:p>
          <a:p>
            <a:r>
              <a:rPr lang="it-IT" dirty="0" smtClean="0"/>
              <a:t>La precisione è </a:t>
            </a:r>
            <a:r>
              <a:rPr lang="it-IT" dirty="0" smtClean="0">
                <a:latin typeface="Arial"/>
                <a:cs typeface="Arial"/>
              </a:rPr>
              <a:t>±0.5°C</a:t>
            </a:r>
          </a:p>
          <a:p>
            <a:r>
              <a:rPr lang="it-IT" dirty="0" smtClean="0">
                <a:latin typeface="Arial"/>
                <a:cs typeface="Arial"/>
              </a:rPr>
              <a:t>La tensione di alimentazione </a:t>
            </a:r>
            <a:r>
              <a:rPr lang="it-IT" smtClean="0">
                <a:latin typeface="Arial"/>
                <a:cs typeface="Arial"/>
              </a:rPr>
              <a:t>è tra 4 V e 30 v</a:t>
            </a:r>
            <a:endParaRPr lang="it-IT" dirty="0" smtClean="0">
              <a:latin typeface="Arial"/>
              <a:cs typeface="Arial"/>
            </a:endParaRP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Circuito</a:t>
            </a:r>
            <a:endParaRPr lang="it-IT"/>
          </a:p>
        </p:txBody>
      </p:sp>
      <p:pic>
        <p:nvPicPr>
          <p:cNvPr id="4" name="Segnaposto contenuto 3" descr="Untitled Sketch 2_bb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728" y="2470506"/>
            <a:ext cx="6115329" cy="31465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Corpo del programma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dirty="0" err="1" smtClean="0"/>
              <a:t>float</a:t>
            </a:r>
            <a:r>
              <a:rPr lang="it-IT" dirty="0" smtClean="0"/>
              <a:t> sum=0.0; </a:t>
            </a:r>
          </a:p>
          <a:p>
            <a:pPr>
              <a:buNone/>
            </a:pPr>
            <a:r>
              <a:rPr lang="it-IT" dirty="0" err="1" smtClean="0"/>
              <a:t>float</a:t>
            </a:r>
            <a:r>
              <a:rPr lang="it-IT" dirty="0" smtClean="0"/>
              <a:t> media=0.0; </a:t>
            </a:r>
          </a:p>
          <a:p>
            <a:pPr>
              <a:buNone/>
            </a:pPr>
            <a:r>
              <a:rPr lang="it-IT" dirty="0" err="1" smtClean="0"/>
              <a:t>int</a:t>
            </a:r>
            <a:r>
              <a:rPr lang="it-IT" dirty="0" smtClean="0"/>
              <a:t> i=0;</a:t>
            </a:r>
          </a:p>
          <a:p>
            <a:pPr>
              <a:buNone/>
            </a:pPr>
            <a:r>
              <a:rPr lang="it-IT" dirty="0" err="1" smtClean="0"/>
              <a:t>for</a:t>
            </a:r>
            <a:r>
              <a:rPr lang="it-IT" dirty="0" smtClean="0"/>
              <a:t>(i=0;i&lt;5;i++)</a:t>
            </a:r>
          </a:p>
          <a:p>
            <a:pPr>
              <a:buNone/>
            </a:pPr>
            <a:r>
              <a:rPr lang="it-IT" dirty="0" smtClean="0"/>
              <a:t>{</a:t>
            </a:r>
          </a:p>
          <a:p>
            <a:pPr>
              <a:buNone/>
            </a:pPr>
            <a:r>
              <a:rPr lang="it-IT" dirty="0" err="1" smtClean="0"/>
              <a:t>sensor</a:t>
            </a:r>
            <a:r>
              <a:rPr lang="it-IT" dirty="0" smtClean="0"/>
              <a:t> = </a:t>
            </a:r>
            <a:r>
              <a:rPr lang="it-IT" dirty="0" err="1" smtClean="0"/>
              <a:t>analogRead</a:t>
            </a:r>
            <a:r>
              <a:rPr lang="it-IT" dirty="0" smtClean="0"/>
              <a:t>(A0); </a:t>
            </a:r>
          </a:p>
          <a:p>
            <a:pPr>
              <a:buNone/>
            </a:pPr>
            <a:r>
              <a:rPr lang="it-IT" dirty="0" smtClean="0"/>
              <a:t>v = ( </a:t>
            </a:r>
            <a:r>
              <a:rPr lang="it-IT" dirty="0" err="1" smtClean="0"/>
              <a:t>sensor</a:t>
            </a:r>
            <a:r>
              <a:rPr lang="it-IT" dirty="0" smtClean="0"/>
              <a:t>/1024.0)*5000; </a:t>
            </a:r>
          </a:p>
          <a:p>
            <a:pPr>
              <a:buNone/>
            </a:pPr>
            <a:r>
              <a:rPr lang="it-IT" dirty="0" err="1" smtClean="0"/>
              <a:t>temp=v</a:t>
            </a:r>
            <a:r>
              <a:rPr lang="it-IT" dirty="0" smtClean="0"/>
              <a:t>/10; </a:t>
            </a:r>
          </a:p>
          <a:p>
            <a:pPr>
              <a:buNone/>
            </a:pPr>
            <a:r>
              <a:rPr lang="it-IT" dirty="0" smtClean="0"/>
              <a:t>sum=sum+ </a:t>
            </a:r>
            <a:r>
              <a:rPr lang="it-IT" dirty="0" err="1" smtClean="0"/>
              <a:t>temp</a:t>
            </a:r>
            <a:r>
              <a:rPr lang="it-IT" dirty="0" smtClean="0"/>
              <a:t>;)</a:t>
            </a:r>
          </a:p>
          <a:p>
            <a:pPr>
              <a:buNone/>
            </a:pPr>
            <a:r>
              <a:rPr lang="it-IT" dirty="0" err="1" smtClean="0"/>
              <a:t>delay</a:t>
            </a:r>
            <a:r>
              <a:rPr lang="it-IT" dirty="0" smtClean="0"/>
              <a:t>(200); //ritardo tra due campionature successive</a:t>
            </a:r>
          </a:p>
          <a:p>
            <a:pPr>
              <a:buNone/>
            </a:pPr>
            <a:r>
              <a:rPr lang="it-IT" dirty="0" smtClean="0"/>
              <a:t>}</a:t>
            </a:r>
          </a:p>
          <a:p>
            <a:pPr>
              <a:buNone/>
            </a:pPr>
            <a:r>
              <a:rPr lang="it-IT" dirty="0" err="1" smtClean="0"/>
              <a:t>media=</a:t>
            </a:r>
            <a:r>
              <a:rPr lang="it-IT" dirty="0" smtClean="0"/>
              <a:t> (sum/5); //calcolo del valore medio di 8 rilievi </a:t>
            </a:r>
          </a:p>
          <a:p>
            <a:pPr>
              <a:buNone/>
            </a:pPr>
            <a:r>
              <a:rPr lang="it-IT" dirty="0" err="1" smtClean="0"/>
              <a:t>Serial.print</a:t>
            </a:r>
            <a:r>
              <a:rPr lang="it-IT" dirty="0" smtClean="0"/>
              <a:t>(media);</a:t>
            </a:r>
            <a:r>
              <a:rPr lang="it-IT" dirty="0" err="1" smtClean="0"/>
              <a:t>Serial.println</a:t>
            </a:r>
            <a:r>
              <a:rPr lang="it-IT" dirty="0" smtClean="0"/>
              <a:t>(" C"); //stampa su serial </a:t>
            </a:r>
            <a:r>
              <a:rPr lang="it-IT" dirty="0" smtClean="0"/>
              <a:t>//monitor </a:t>
            </a:r>
            <a:r>
              <a:rPr lang="it-IT" dirty="0" smtClean="0"/>
              <a:t>del valore di temperatura in gradi Celsius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Programma per salvare su una </a:t>
            </a:r>
            <a:r>
              <a:rPr lang="it-IT" dirty="0" err="1" smtClean="0"/>
              <a:t>eeprom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it-IT" dirty="0" err="1" smtClean="0"/>
              <a:t>#define</a:t>
            </a:r>
            <a:r>
              <a:rPr lang="it-IT" dirty="0" smtClean="0"/>
              <a:t> LM35_pin 1</a:t>
            </a:r>
          </a:p>
          <a:p>
            <a:pPr>
              <a:buNone/>
            </a:pPr>
            <a:r>
              <a:rPr lang="it-IT" dirty="0" err="1" smtClean="0"/>
              <a:t>#include</a:t>
            </a:r>
            <a:r>
              <a:rPr lang="it-IT" dirty="0" smtClean="0"/>
              <a:t> &lt;</a:t>
            </a:r>
            <a:r>
              <a:rPr lang="it-IT" dirty="0" err="1" smtClean="0"/>
              <a:t>EEPROM.h</a:t>
            </a:r>
            <a:r>
              <a:rPr lang="it-IT" dirty="0" smtClean="0"/>
              <a:t>&gt;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// the </a:t>
            </a:r>
            <a:r>
              <a:rPr lang="it-IT" dirty="0" err="1" smtClean="0"/>
              <a:t>current</a:t>
            </a:r>
            <a:r>
              <a:rPr lang="it-IT" dirty="0" smtClean="0"/>
              <a:t> </a:t>
            </a:r>
            <a:r>
              <a:rPr lang="it-IT" dirty="0" err="1" smtClean="0"/>
              <a:t>address</a:t>
            </a:r>
            <a:r>
              <a:rPr lang="it-IT" dirty="0" smtClean="0"/>
              <a:t> in the EEPROM (i.e. </a:t>
            </a:r>
            <a:r>
              <a:rPr lang="it-IT" dirty="0" err="1" smtClean="0"/>
              <a:t>which</a:t>
            </a:r>
            <a:r>
              <a:rPr lang="it-IT" dirty="0" smtClean="0"/>
              <a:t> byte</a:t>
            </a:r>
          </a:p>
          <a:p>
            <a:pPr>
              <a:buNone/>
            </a:pPr>
            <a:r>
              <a:rPr lang="it-IT" dirty="0" smtClean="0"/>
              <a:t>// </a:t>
            </a:r>
            <a:r>
              <a:rPr lang="it-IT" dirty="0" err="1" smtClean="0"/>
              <a:t>we</a:t>
            </a:r>
            <a:r>
              <a:rPr lang="it-IT" dirty="0" smtClean="0"/>
              <a:t>'re </a:t>
            </a:r>
            <a:r>
              <a:rPr lang="it-IT" dirty="0" err="1" smtClean="0"/>
              <a:t>going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write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next</a:t>
            </a:r>
            <a:r>
              <a:rPr lang="it-IT" dirty="0" smtClean="0"/>
              <a:t>)</a:t>
            </a:r>
          </a:p>
          <a:p>
            <a:pPr>
              <a:buNone/>
            </a:pPr>
            <a:r>
              <a:rPr lang="it-IT" dirty="0" err="1" smtClean="0"/>
              <a:t>int</a:t>
            </a:r>
            <a:r>
              <a:rPr lang="it-IT" dirty="0" smtClean="0"/>
              <a:t> </a:t>
            </a:r>
            <a:r>
              <a:rPr lang="it-IT" dirty="0" err="1" smtClean="0"/>
              <a:t>addr</a:t>
            </a:r>
            <a:r>
              <a:rPr lang="it-IT" dirty="0" smtClean="0"/>
              <a:t> = 0;</a:t>
            </a:r>
          </a:p>
          <a:p>
            <a:pPr>
              <a:buNone/>
            </a:pPr>
            <a:r>
              <a:rPr lang="it-IT" dirty="0" smtClean="0"/>
              <a:t>/* Definizioni globali */</a:t>
            </a:r>
          </a:p>
          <a:p>
            <a:pPr>
              <a:buNone/>
            </a:pPr>
            <a:r>
              <a:rPr lang="it-IT" dirty="0" err="1" smtClean="0"/>
              <a:t>float</a:t>
            </a:r>
            <a:r>
              <a:rPr lang="it-IT" dirty="0" smtClean="0"/>
              <a:t> </a:t>
            </a:r>
            <a:r>
              <a:rPr lang="it-IT" dirty="0" err="1" smtClean="0"/>
              <a:t>vref</a:t>
            </a:r>
            <a:r>
              <a:rPr lang="it-IT" dirty="0" smtClean="0"/>
              <a:t> = 1.1;	                     // </a:t>
            </a:r>
            <a:r>
              <a:rPr lang="it-IT" dirty="0" err="1" smtClean="0"/>
              <a:t>Vref</a:t>
            </a:r>
            <a:r>
              <a:rPr lang="it-IT" dirty="0" smtClean="0"/>
              <a:t> dell'ADC (quell'interno è di 1,1V)</a:t>
            </a:r>
          </a:p>
          <a:p>
            <a:pPr>
              <a:buNone/>
            </a:pPr>
            <a:r>
              <a:rPr lang="it-IT" dirty="0" smtClean="0"/>
              <a:t>/* Impostazione dell'hardware */</a:t>
            </a:r>
          </a:p>
          <a:p>
            <a:pPr>
              <a:buNone/>
            </a:pPr>
            <a:r>
              <a:rPr lang="it-IT" dirty="0" err="1" smtClean="0"/>
              <a:t>void</a:t>
            </a:r>
            <a:r>
              <a:rPr lang="it-IT" dirty="0" smtClean="0"/>
              <a:t> </a:t>
            </a:r>
            <a:r>
              <a:rPr lang="it-IT" dirty="0" err="1" smtClean="0"/>
              <a:t>setup</a:t>
            </a:r>
            <a:r>
              <a:rPr lang="it-IT" dirty="0" smtClean="0"/>
              <a:t>() </a:t>
            </a:r>
          </a:p>
          <a:p>
            <a:pPr>
              <a:buNone/>
            </a:pPr>
            <a:r>
              <a:rPr lang="it-IT" dirty="0" smtClean="0"/>
              <a:t>{</a:t>
            </a:r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analogReference</a:t>
            </a:r>
            <a:r>
              <a:rPr lang="it-IT" dirty="0" smtClean="0"/>
              <a:t>( INTERNAL );  // per l'ADC usiamo il </a:t>
            </a:r>
            <a:r>
              <a:rPr lang="it-IT" dirty="0" err="1" smtClean="0"/>
              <a:t>Vref</a:t>
            </a:r>
            <a:r>
              <a:rPr lang="it-IT" dirty="0" smtClean="0"/>
              <a:t> interno da 1,1V (migliore precisione)</a:t>
            </a:r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analogRead</a:t>
            </a:r>
            <a:r>
              <a:rPr lang="it-IT" dirty="0" smtClean="0"/>
              <a:t>( LM35_pin );       // Prima lettura "a vuoto" (serve per l'assestamento dell'ADC)</a:t>
            </a:r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Serial.begin</a:t>
            </a:r>
            <a:r>
              <a:rPr lang="it-IT" dirty="0" smtClean="0"/>
              <a:t>(9600);        // Impostazione per l' LCD (2x16)</a:t>
            </a:r>
          </a:p>
          <a:p>
            <a:pPr>
              <a:buNone/>
            </a:pPr>
            <a:r>
              <a:rPr lang="it-IT" dirty="0" smtClean="0"/>
              <a:t>}</a:t>
            </a:r>
          </a:p>
          <a:p>
            <a:pPr>
              <a:buNone/>
            </a:pPr>
            <a:r>
              <a:rPr lang="it-IT" dirty="0" err="1" smtClean="0"/>
              <a:t>void</a:t>
            </a:r>
            <a:r>
              <a:rPr lang="it-IT" dirty="0" smtClean="0"/>
              <a:t> </a:t>
            </a:r>
            <a:r>
              <a:rPr lang="it-IT" dirty="0" err="1" smtClean="0"/>
              <a:t>loop</a:t>
            </a:r>
            <a:r>
              <a:rPr lang="it-IT" dirty="0" smtClean="0"/>
              <a:t>()</a:t>
            </a:r>
          </a:p>
          <a:p>
            <a:pPr>
              <a:buNone/>
            </a:pPr>
            <a:r>
              <a:rPr lang="it-IT" dirty="0" smtClean="0"/>
              <a:t>{</a:t>
            </a:r>
          </a:p>
          <a:p>
            <a:pPr>
              <a:buNone/>
            </a:pPr>
            <a:r>
              <a:rPr lang="it-IT" dirty="0" smtClean="0"/>
              <a:t>     // invia il valore al LCD</a:t>
            </a:r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float</a:t>
            </a:r>
            <a:r>
              <a:rPr lang="it-IT" dirty="0" smtClean="0"/>
              <a:t> </a:t>
            </a:r>
            <a:r>
              <a:rPr lang="it-IT" dirty="0" err="1" smtClean="0"/>
              <a:t>temp</a:t>
            </a:r>
            <a:r>
              <a:rPr lang="it-IT" dirty="0" smtClean="0"/>
              <a:t> = 0.0;       // valore convertito in temperatura (°C)</a:t>
            </a:r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int</a:t>
            </a:r>
            <a:r>
              <a:rPr lang="it-IT" dirty="0" smtClean="0"/>
              <a:t> val = 0;            // valore quantizzato dall'ADC [0..1023]</a:t>
            </a:r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int</a:t>
            </a:r>
            <a:r>
              <a:rPr lang="it-IT" dirty="0" smtClean="0"/>
              <a:t> </a:t>
            </a:r>
            <a:r>
              <a:rPr lang="it-IT" dirty="0" err="1" smtClean="0"/>
              <a:t>nread</a:t>
            </a:r>
            <a:r>
              <a:rPr lang="it-IT" dirty="0" smtClean="0"/>
              <a:t> = 5;          // numero di letture (da 5 a 8)</a:t>
            </a:r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float</a:t>
            </a:r>
            <a:r>
              <a:rPr lang="it-IT" dirty="0" smtClean="0"/>
              <a:t> somma = 0.0;</a:t>
            </a:r>
          </a:p>
          <a:p>
            <a:pPr>
              <a:buNone/>
            </a:pPr>
            <a:r>
              <a:rPr lang="it-IT" dirty="0" err="1" smtClean="0"/>
              <a:t>float</a:t>
            </a:r>
            <a:r>
              <a:rPr lang="it-IT" dirty="0" smtClean="0"/>
              <a:t> temperatura;  // somma delle letture</a:t>
            </a:r>
          </a:p>
          <a:p>
            <a:pPr>
              <a:buNone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Programma per salvare su una </a:t>
            </a:r>
            <a:r>
              <a:rPr lang="it-IT" dirty="0" err="1" smtClean="0"/>
              <a:t>eeprom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(</a:t>
            </a:r>
            <a:r>
              <a:rPr lang="it-IT" dirty="0" err="1" smtClean="0"/>
              <a:t>int</a:t>
            </a:r>
            <a:r>
              <a:rPr lang="it-IT" dirty="0" smtClean="0"/>
              <a:t> i=0; i&lt;</a:t>
            </a:r>
            <a:r>
              <a:rPr lang="it-IT" dirty="0" err="1" smtClean="0"/>
              <a:t>nread</a:t>
            </a:r>
            <a:r>
              <a:rPr lang="it-IT" dirty="0" smtClean="0"/>
              <a:t>; i++)</a:t>
            </a:r>
          </a:p>
          <a:p>
            <a:pPr>
              <a:buNone/>
            </a:pPr>
            <a:r>
              <a:rPr lang="it-IT" dirty="0" smtClean="0"/>
              <a:t>  {</a:t>
            </a:r>
          </a:p>
          <a:p>
            <a:pPr>
              <a:buNone/>
            </a:pPr>
            <a:r>
              <a:rPr lang="it-IT" dirty="0" smtClean="0"/>
              <a:t>    val = </a:t>
            </a:r>
            <a:r>
              <a:rPr lang="it-IT" dirty="0" err="1" smtClean="0"/>
              <a:t>analogRead</a:t>
            </a:r>
            <a:r>
              <a:rPr lang="it-IT" dirty="0" smtClean="0"/>
              <a:t>( LM35_pin );              // legge il dato della tensione sul pin 'LM35_pin' </a:t>
            </a:r>
          </a:p>
          <a:p>
            <a:pPr>
              <a:buNone/>
            </a:pPr>
            <a:r>
              <a:rPr lang="it-IT" dirty="0" smtClean="0"/>
              <a:t>    </a:t>
            </a:r>
            <a:r>
              <a:rPr lang="it-IT" dirty="0" err="1" smtClean="0"/>
              <a:t>temp</a:t>
            </a:r>
            <a:r>
              <a:rPr lang="it-IT" dirty="0" smtClean="0"/>
              <a:t> = ( 100.0 *  </a:t>
            </a:r>
            <a:r>
              <a:rPr lang="it-IT" dirty="0" err="1" smtClean="0"/>
              <a:t>vref</a:t>
            </a:r>
            <a:r>
              <a:rPr lang="it-IT" dirty="0" smtClean="0"/>
              <a:t> * val ) / 1024.0;   // lo converte in °C</a:t>
            </a:r>
          </a:p>
          <a:p>
            <a:pPr>
              <a:buNone/>
            </a:pPr>
            <a:r>
              <a:rPr lang="it-IT" dirty="0" smtClean="0"/>
              <a:t>    somma += </a:t>
            </a:r>
            <a:r>
              <a:rPr lang="it-IT" dirty="0" err="1" smtClean="0"/>
              <a:t>temp</a:t>
            </a:r>
            <a:r>
              <a:rPr lang="it-IT" dirty="0" smtClean="0"/>
              <a:t>;                             // aggiunge alla somma delle temperature lette   </a:t>
            </a:r>
          </a:p>
          <a:p>
            <a:pPr>
              <a:buNone/>
            </a:pPr>
            <a:r>
              <a:rPr lang="it-IT" dirty="0" smtClean="0"/>
              <a:t>  }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err="1" smtClean="0"/>
              <a:t>temperatura=somma</a:t>
            </a:r>
            <a:r>
              <a:rPr lang="it-IT" dirty="0" smtClean="0"/>
              <a:t>/</a:t>
            </a:r>
            <a:r>
              <a:rPr lang="it-IT" dirty="0" err="1" smtClean="0"/>
              <a:t>nread</a:t>
            </a:r>
            <a:r>
              <a:rPr lang="it-IT" dirty="0" smtClean="0"/>
              <a:t>;</a:t>
            </a:r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EEPROM.write</a:t>
            </a:r>
            <a:r>
              <a:rPr lang="it-IT" dirty="0" smtClean="0"/>
              <a:t>(</a:t>
            </a:r>
            <a:r>
              <a:rPr lang="it-IT" dirty="0" err="1" smtClean="0"/>
              <a:t>addr</a:t>
            </a:r>
            <a:r>
              <a:rPr lang="it-IT" dirty="0" smtClean="0"/>
              <a:t>, temperatura);</a:t>
            </a:r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Serial.println</a:t>
            </a:r>
            <a:r>
              <a:rPr lang="it-IT" dirty="0" smtClean="0"/>
              <a:t>(temperatura);</a:t>
            </a:r>
          </a:p>
          <a:p>
            <a:pPr>
              <a:buNone/>
            </a:pPr>
            <a:r>
              <a:rPr lang="it-IT" dirty="0" smtClean="0"/>
              <a:t>  // </a:t>
            </a:r>
            <a:r>
              <a:rPr lang="it-IT" dirty="0" err="1" smtClean="0"/>
              <a:t>advance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the </a:t>
            </a:r>
            <a:r>
              <a:rPr lang="it-IT" dirty="0" err="1" smtClean="0"/>
              <a:t>next</a:t>
            </a:r>
            <a:r>
              <a:rPr lang="it-IT" dirty="0" smtClean="0"/>
              <a:t> </a:t>
            </a:r>
            <a:r>
              <a:rPr lang="it-IT" dirty="0" err="1" smtClean="0"/>
              <a:t>address</a:t>
            </a:r>
            <a:r>
              <a:rPr lang="it-IT" dirty="0" smtClean="0"/>
              <a:t>.  </a:t>
            </a:r>
            <a:r>
              <a:rPr lang="it-IT" dirty="0" err="1" smtClean="0"/>
              <a:t>there</a:t>
            </a:r>
            <a:r>
              <a:rPr lang="it-IT" dirty="0" smtClean="0"/>
              <a:t> are 512 </a:t>
            </a:r>
            <a:r>
              <a:rPr lang="it-IT" dirty="0" err="1" smtClean="0"/>
              <a:t>bytes</a:t>
            </a:r>
            <a:r>
              <a:rPr lang="it-IT" dirty="0" smtClean="0"/>
              <a:t> in </a:t>
            </a:r>
          </a:p>
          <a:p>
            <a:pPr>
              <a:buNone/>
            </a:pPr>
            <a:r>
              <a:rPr lang="it-IT" dirty="0" smtClean="0"/>
              <a:t>  // the EEPROM, so go back </a:t>
            </a:r>
            <a:r>
              <a:rPr lang="it-IT" dirty="0" err="1" smtClean="0"/>
              <a:t>to</a:t>
            </a:r>
            <a:r>
              <a:rPr lang="it-IT" dirty="0" smtClean="0"/>
              <a:t> 0 </a:t>
            </a:r>
            <a:r>
              <a:rPr lang="it-IT" dirty="0" err="1" smtClean="0"/>
              <a:t>when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hit 512.</a:t>
            </a:r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addr</a:t>
            </a:r>
            <a:r>
              <a:rPr lang="it-IT" dirty="0" smtClean="0"/>
              <a:t> = </a:t>
            </a:r>
            <a:r>
              <a:rPr lang="it-IT" dirty="0" err="1" smtClean="0"/>
              <a:t>addr</a:t>
            </a:r>
            <a:r>
              <a:rPr lang="it-IT" dirty="0" smtClean="0"/>
              <a:t> + 1;</a:t>
            </a:r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if</a:t>
            </a:r>
            <a:r>
              <a:rPr lang="it-IT" dirty="0" smtClean="0"/>
              <a:t> (</a:t>
            </a:r>
            <a:r>
              <a:rPr lang="it-IT" dirty="0" err="1" smtClean="0"/>
              <a:t>addr</a:t>
            </a:r>
            <a:r>
              <a:rPr lang="it-IT" dirty="0" smtClean="0"/>
              <a:t> == 512)</a:t>
            </a:r>
          </a:p>
          <a:p>
            <a:pPr>
              <a:buNone/>
            </a:pPr>
            <a:r>
              <a:rPr lang="it-IT" dirty="0" smtClean="0"/>
              <a:t>    </a:t>
            </a:r>
            <a:r>
              <a:rPr lang="it-IT" dirty="0" err="1" smtClean="0"/>
              <a:t>addr</a:t>
            </a:r>
            <a:r>
              <a:rPr lang="it-IT" dirty="0" smtClean="0"/>
              <a:t> = 0;</a:t>
            </a:r>
          </a:p>
          <a:p>
            <a:pPr>
              <a:buNone/>
            </a:pPr>
            <a:r>
              <a:rPr lang="it-IT" dirty="0" err="1" smtClean="0"/>
              <a:t>delay</a:t>
            </a:r>
            <a:r>
              <a:rPr lang="it-IT" dirty="0" smtClean="0"/>
              <a:t>(300);</a:t>
            </a:r>
          </a:p>
          <a:p>
            <a:pPr>
              <a:buNone/>
            </a:pP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smtClean="0"/>
              <a:t>}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Programma di processing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it-IT" dirty="0" smtClean="0"/>
              <a:t>import processing.serial.*;</a:t>
            </a:r>
          </a:p>
          <a:p>
            <a:pPr>
              <a:buNone/>
            </a:pP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smtClean="0"/>
              <a:t> Serial </a:t>
            </a:r>
            <a:r>
              <a:rPr lang="it-IT" dirty="0" err="1" smtClean="0"/>
              <a:t>myPort</a:t>
            </a:r>
            <a:r>
              <a:rPr lang="it-IT" dirty="0" smtClean="0"/>
              <a:t>;        // The serial </a:t>
            </a:r>
            <a:r>
              <a:rPr lang="it-IT" dirty="0" err="1" smtClean="0"/>
              <a:t>port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err="1" smtClean="0"/>
              <a:t>int</a:t>
            </a:r>
            <a:r>
              <a:rPr lang="it-IT" dirty="0" smtClean="0"/>
              <a:t> </a:t>
            </a:r>
            <a:r>
              <a:rPr lang="it-IT" dirty="0" err="1" smtClean="0"/>
              <a:t>xPos</a:t>
            </a:r>
            <a:r>
              <a:rPr lang="it-IT" dirty="0" smtClean="0"/>
              <a:t> = 1;         // </a:t>
            </a:r>
            <a:r>
              <a:rPr lang="it-IT" dirty="0" err="1" smtClean="0"/>
              <a:t>horizontal</a:t>
            </a:r>
            <a:r>
              <a:rPr lang="it-IT" dirty="0" smtClean="0"/>
              <a:t> position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graph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err="1" smtClean="0"/>
              <a:t>void</a:t>
            </a:r>
            <a:r>
              <a:rPr lang="it-IT" dirty="0" smtClean="0"/>
              <a:t> </a:t>
            </a:r>
            <a:r>
              <a:rPr lang="it-IT" dirty="0" err="1" smtClean="0"/>
              <a:t>setup</a:t>
            </a:r>
            <a:r>
              <a:rPr lang="it-IT" dirty="0" smtClean="0"/>
              <a:t> () {</a:t>
            </a:r>
          </a:p>
          <a:p>
            <a:pPr>
              <a:buNone/>
            </a:pPr>
            <a:r>
              <a:rPr lang="it-IT" dirty="0" smtClean="0"/>
              <a:t> // set the </a:t>
            </a:r>
            <a:r>
              <a:rPr lang="it-IT" dirty="0" err="1" smtClean="0"/>
              <a:t>window</a:t>
            </a:r>
            <a:r>
              <a:rPr lang="it-IT" dirty="0" smtClean="0"/>
              <a:t> </a:t>
            </a:r>
            <a:r>
              <a:rPr lang="it-IT" dirty="0" err="1" smtClean="0"/>
              <a:t>size</a:t>
            </a:r>
            <a:r>
              <a:rPr lang="it-IT" dirty="0" smtClean="0"/>
              <a:t>: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err="1" smtClean="0"/>
              <a:t>size</a:t>
            </a:r>
            <a:r>
              <a:rPr lang="it-IT" dirty="0" smtClean="0"/>
              <a:t>(400, 300);        </a:t>
            </a:r>
          </a:p>
          <a:p>
            <a:pPr>
              <a:buNone/>
            </a:pP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smtClean="0"/>
              <a:t> // </a:t>
            </a:r>
            <a:r>
              <a:rPr lang="it-IT" dirty="0" err="1" smtClean="0"/>
              <a:t>List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 the </a:t>
            </a:r>
            <a:r>
              <a:rPr lang="it-IT" dirty="0" err="1" smtClean="0"/>
              <a:t>available</a:t>
            </a:r>
            <a:r>
              <a:rPr lang="it-IT" dirty="0" smtClean="0"/>
              <a:t> serial </a:t>
            </a:r>
            <a:r>
              <a:rPr lang="it-IT" dirty="0" err="1" smtClean="0"/>
              <a:t>ports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err="1" smtClean="0"/>
              <a:t>println</a:t>
            </a:r>
            <a:r>
              <a:rPr lang="it-IT" dirty="0" smtClean="0"/>
              <a:t>(</a:t>
            </a:r>
            <a:r>
              <a:rPr lang="it-IT" dirty="0" err="1" smtClean="0"/>
              <a:t>Serial.list</a:t>
            </a:r>
            <a:r>
              <a:rPr lang="it-IT" dirty="0" smtClean="0"/>
              <a:t>());</a:t>
            </a:r>
          </a:p>
          <a:p>
            <a:pPr>
              <a:buNone/>
            </a:pPr>
            <a:r>
              <a:rPr lang="it-IT" dirty="0" smtClean="0"/>
              <a:t> // I </a:t>
            </a:r>
            <a:r>
              <a:rPr lang="it-IT" dirty="0" err="1" smtClean="0"/>
              <a:t>know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the first </a:t>
            </a:r>
            <a:r>
              <a:rPr lang="it-IT" dirty="0" err="1" smtClean="0"/>
              <a:t>port</a:t>
            </a:r>
            <a:r>
              <a:rPr lang="it-IT" dirty="0" smtClean="0"/>
              <a:t> in the serial </a:t>
            </a:r>
            <a:r>
              <a:rPr lang="it-IT" dirty="0" err="1" smtClean="0"/>
              <a:t>list</a:t>
            </a:r>
            <a:r>
              <a:rPr lang="it-IT" dirty="0" smtClean="0"/>
              <a:t> on </a:t>
            </a:r>
            <a:r>
              <a:rPr lang="it-IT" dirty="0" err="1" smtClean="0"/>
              <a:t>my</a:t>
            </a:r>
            <a:r>
              <a:rPr lang="it-IT" dirty="0" smtClean="0"/>
              <a:t> </a:t>
            </a:r>
            <a:r>
              <a:rPr lang="it-IT" dirty="0" err="1" smtClean="0"/>
              <a:t>mac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//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always</a:t>
            </a:r>
            <a:r>
              <a:rPr lang="it-IT" dirty="0" smtClean="0"/>
              <a:t> </a:t>
            </a:r>
            <a:r>
              <a:rPr lang="it-IT" dirty="0" err="1" smtClean="0"/>
              <a:t>my</a:t>
            </a:r>
            <a:r>
              <a:rPr lang="it-IT" dirty="0" smtClean="0"/>
              <a:t>  Arduino, so I open </a:t>
            </a:r>
            <a:r>
              <a:rPr lang="it-IT" dirty="0" err="1" smtClean="0"/>
              <a:t>Serial.list</a:t>
            </a:r>
            <a:r>
              <a:rPr lang="it-IT" dirty="0" smtClean="0"/>
              <a:t>()[0].</a:t>
            </a:r>
          </a:p>
          <a:p>
            <a:pPr>
              <a:buNone/>
            </a:pPr>
            <a:r>
              <a:rPr lang="it-IT" dirty="0" smtClean="0"/>
              <a:t> // Open </a:t>
            </a:r>
            <a:r>
              <a:rPr lang="it-IT" dirty="0" err="1" smtClean="0"/>
              <a:t>whatever</a:t>
            </a:r>
            <a:r>
              <a:rPr lang="it-IT" dirty="0" smtClean="0"/>
              <a:t> </a:t>
            </a:r>
            <a:r>
              <a:rPr lang="it-IT" dirty="0" err="1" smtClean="0"/>
              <a:t>port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the </a:t>
            </a:r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're </a:t>
            </a:r>
            <a:r>
              <a:rPr lang="it-IT" dirty="0" err="1" smtClean="0"/>
              <a:t>using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err="1" smtClean="0"/>
              <a:t>myPort</a:t>
            </a:r>
            <a:r>
              <a:rPr lang="it-IT" dirty="0" smtClean="0"/>
              <a:t> = </a:t>
            </a:r>
            <a:r>
              <a:rPr lang="it-IT" dirty="0" err="1" smtClean="0"/>
              <a:t>new</a:t>
            </a:r>
            <a:r>
              <a:rPr lang="it-IT" dirty="0" smtClean="0"/>
              <a:t> Serial(</a:t>
            </a:r>
            <a:r>
              <a:rPr lang="it-IT" dirty="0" err="1" smtClean="0"/>
              <a:t>this</a:t>
            </a:r>
            <a:r>
              <a:rPr lang="it-IT" dirty="0" smtClean="0"/>
              <a:t>, </a:t>
            </a:r>
            <a:r>
              <a:rPr lang="it-IT" dirty="0" err="1" smtClean="0"/>
              <a:t>Serial.list</a:t>
            </a:r>
            <a:r>
              <a:rPr lang="it-IT" dirty="0" smtClean="0"/>
              <a:t>()[0], 9600);</a:t>
            </a:r>
          </a:p>
          <a:p>
            <a:pPr>
              <a:buNone/>
            </a:pPr>
            <a:r>
              <a:rPr lang="it-IT" dirty="0" smtClean="0"/>
              <a:t> // don't generate a </a:t>
            </a:r>
            <a:r>
              <a:rPr lang="it-IT" dirty="0" err="1" smtClean="0"/>
              <a:t>serialEvent</a:t>
            </a:r>
            <a:r>
              <a:rPr lang="it-IT" dirty="0" smtClean="0"/>
              <a:t>() </a:t>
            </a:r>
            <a:r>
              <a:rPr lang="it-IT" dirty="0" err="1" smtClean="0"/>
              <a:t>unless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get</a:t>
            </a:r>
            <a:r>
              <a:rPr lang="it-IT" dirty="0" smtClean="0"/>
              <a:t> a </a:t>
            </a:r>
            <a:r>
              <a:rPr lang="it-IT" dirty="0" err="1" smtClean="0"/>
              <a:t>newline</a:t>
            </a:r>
            <a:r>
              <a:rPr lang="it-IT" dirty="0" smtClean="0"/>
              <a:t> </a:t>
            </a:r>
            <a:r>
              <a:rPr lang="it-IT" dirty="0" err="1" smtClean="0"/>
              <a:t>character</a:t>
            </a:r>
            <a:r>
              <a:rPr lang="it-IT" dirty="0" smtClean="0"/>
              <a:t>: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err="1" smtClean="0"/>
              <a:t>myPort.bufferUntil</a:t>
            </a:r>
            <a:r>
              <a:rPr lang="it-IT" dirty="0" smtClean="0"/>
              <a:t>('</a:t>
            </a:r>
            <a:r>
              <a:rPr lang="it-IT" dirty="0" err="1" smtClean="0"/>
              <a:t>\n</a:t>
            </a:r>
            <a:r>
              <a:rPr lang="it-IT" dirty="0" smtClean="0"/>
              <a:t>');</a:t>
            </a:r>
          </a:p>
          <a:p>
            <a:pPr>
              <a:buNone/>
            </a:pPr>
            <a:r>
              <a:rPr lang="it-IT" dirty="0" smtClean="0"/>
              <a:t> // set </a:t>
            </a:r>
            <a:r>
              <a:rPr lang="it-IT" dirty="0" err="1" smtClean="0"/>
              <a:t>inital</a:t>
            </a:r>
            <a:r>
              <a:rPr lang="it-IT" dirty="0" smtClean="0"/>
              <a:t> background:</a:t>
            </a:r>
          </a:p>
          <a:p>
            <a:pPr>
              <a:buNone/>
            </a:pPr>
            <a:r>
              <a:rPr lang="it-IT" dirty="0" smtClean="0"/>
              <a:t> background(0);</a:t>
            </a:r>
          </a:p>
          <a:p>
            <a:pPr>
              <a:buNone/>
            </a:pPr>
            <a:r>
              <a:rPr lang="it-IT" dirty="0" smtClean="0"/>
              <a:t> }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err="1" smtClean="0"/>
              <a:t>void</a:t>
            </a:r>
            <a:r>
              <a:rPr lang="it-IT" dirty="0" smtClean="0"/>
              <a:t> </a:t>
            </a:r>
            <a:r>
              <a:rPr lang="it-IT" dirty="0" err="1" smtClean="0"/>
              <a:t>draw</a:t>
            </a:r>
            <a:r>
              <a:rPr lang="it-IT" dirty="0" smtClean="0"/>
              <a:t> () {</a:t>
            </a:r>
          </a:p>
          <a:p>
            <a:pPr>
              <a:buNone/>
            </a:pPr>
            <a:r>
              <a:rPr lang="it-IT" dirty="0" smtClean="0"/>
              <a:t> // </a:t>
            </a:r>
            <a:r>
              <a:rPr lang="it-IT" dirty="0" err="1" smtClean="0"/>
              <a:t>everything</a:t>
            </a:r>
            <a:r>
              <a:rPr lang="it-IT" dirty="0" smtClean="0"/>
              <a:t> </a:t>
            </a:r>
            <a:r>
              <a:rPr lang="it-IT" dirty="0" err="1" smtClean="0"/>
              <a:t>happens</a:t>
            </a:r>
            <a:r>
              <a:rPr lang="it-IT" dirty="0" smtClean="0"/>
              <a:t> in the </a:t>
            </a:r>
            <a:r>
              <a:rPr lang="it-IT" dirty="0" err="1" smtClean="0"/>
              <a:t>serialEvent</a:t>
            </a:r>
            <a:r>
              <a:rPr lang="it-IT" dirty="0" smtClean="0"/>
              <a:t>()</a:t>
            </a:r>
          </a:p>
          <a:p>
            <a:pPr>
              <a:buNone/>
            </a:pPr>
            <a:r>
              <a:rPr lang="it-IT" dirty="0" smtClean="0"/>
              <a:t> }</a:t>
            </a:r>
          </a:p>
          <a:p>
            <a:pPr>
              <a:buNone/>
            </a:pPr>
            <a:r>
              <a:rPr lang="it-IT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Programma di processing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it-IT" dirty="0" smtClean="0"/>
              <a:t> </a:t>
            </a:r>
            <a:r>
              <a:rPr lang="it-IT" dirty="0" err="1" smtClean="0"/>
              <a:t>void</a:t>
            </a:r>
            <a:r>
              <a:rPr lang="it-IT" dirty="0" smtClean="0"/>
              <a:t> </a:t>
            </a:r>
            <a:r>
              <a:rPr lang="it-IT" dirty="0" err="1" smtClean="0"/>
              <a:t>serialEvent</a:t>
            </a:r>
            <a:r>
              <a:rPr lang="it-IT" dirty="0" smtClean="0"/>
              <a:t> (Serial </a:t>
            </a:r>
            <a:r>
              <a:rPr lang="it-IT" dirty="0" err="1" smtClean="0"/>
              <a:t>myPort</a:t>
            </a:r>
            <a:r>
              <a:rPr lang="it-IT" dirty="0" smtClean="0"/>
              <a:t>) {</a:t>
            </a:r>
          </a:p>
          <a:p>
            <a:pPr>
              <a:buNone/>
            </a:pPr>
            <a:r>
              <a:rPr lang="it-IT" dirty="0" smtClean="0"/>
              <a:t> // </a:t>
            </a:r>
            <a:r>
              <a:rPr lang="it-IT" dirty="0" err="1" smtClean="0"/>
              <a:t>get</a:t>
            </a:r>
            <a:r>
              <a:rPr lang="it-IT" dirty="0" smtClean="0"/>
              <a:t> the ASCII </a:t>
            </a:r>
            <a:r>
              <a:rPr lang="it-IT" dirty="0" err="1" smtClean="0"/>
              <a:t>string</a:t>
            </a:r>
            <a:r>
              <a:rPr lang="it-IT" dirty="0" smtClean="0"/>
              <a:t>: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err="1" smtClean="0"/>
              <a:t>String</a:t>
            </a:r>
            <a:r>
              <a:rPr lang="it-IT" dirty="0" smtClean="0"/>
              <a:t> </a:t>
            </a:r>
            <a:r>
              <a:rPr lang="it-IT" dirty="0" err="1" smtClean="0"/>
              <a:t>inString</a:t>
            </a:r>
            <a:r>
              <a:rPr lang="it-IT" dirty="0" smtClean="0"/>
              <a:t> = </a:t>
            </a:r>
            <a:r>
              <a:rPr lang="it-IT" dirty="0" err="1" smtClean="0"/>
              <a:t>myPort.readStringUntil</a:t>
            </a:r>
            <a:r>
              <a:rPr lang="it-IT" dirty="0" smtClean="0"/>
              <a:t>('</a:t>
            </a:r>
            <a:r>
              <a:rPr lang="it-IT" dirty="0" err="1" smtClean="0"/>
              <a:t>\n</a:t>
            </a:r>
            <a:r>
              <a:rPr lang="it-IT" dirty="0" smtClean="0"/>
              <a:t>');</a:t>
            </a:r>
          </a:p>
          <a:p>
            <a:pPr>
              <a:buNone/>
            </a:pP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err="1" smtClean="0"/>
              <a:t>if</a:t>
            </a:r>
            <a:r>
              <a:rPr lang="it-IT" dirty="0" smtClean="0"/>
              <a:t> (</a:t>
            </a:r>
            <a:r>
              <a:rPr lang="it-IT" dirty="0" err="1" smtClean="0"/>
              <a:t>inString</a:t>
            </a:r>
            <a:r>
              <a:rPr lang="it-IT" dirty="0" smtClean="0"/>
              <a:t> != </a:t>
            </a:r>
            <a:r>
              <a:rPr lang="it-IT" dirty="0" err="1" smtClean="0"/>
              <a:t>null</a:t>
            </a:r>
            <a:r>
              <a:rPr lang="it-IT" dirty="0" smtClean="0"/>
              <a:t>) {</a:t>
            </a:r>
          </a:p>
          <a:p>
            <a:pPr>
              <a:buNone/>
            </a:pPr>
            <a:r>
              <a:rPr lang="it-IT" dirty="0" smtClean="0"/>
              <a:t> // trim off </a:t>
            </a:r>
            <a:r>
              <a:rPr lang="it-IT" dirty="0" err="1" smtClean="0"/>
              <a:t>any</a:t>
            </a:r>
            <a:r>
              <a:rPr lang="it-IT" dirty="0" smtClean="0"/>
              <a:t> </a:t>
            </a:r>
            <a:r>
              <a:rPr lang="it-IT" dirty="0" err="1" smtClean="0"/>
              <a:t>whitespace</a:t>
            </a:r>
            <a:r>
              <a:rPr lang="it-IT" dirty="0" smtClean="0"/>
              <a:t>: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err="1" smtClean="0"/>
              <a:t>inString</a:t>
            </a:r>
            <a:r>
              <a:rPr lang="it-IT" dirty="0" smtClean="0"/>
              <a:t> = trim(</a:t>
            </a:r>
            <a:r>
              <a:rPr lang="it-IT" dirty="0" err="1" smtClean="0"/>
              <a:t>inString</a:t>
            </a:r>
            <a:r>
              <a:rPr lang="it-IT" dirty="0" smtClean="0"/>
              <a:t>);</a:t>
            </a:r>
          </a:p>
          <a:p>
            <a:pPr>
              <a:buNone/>
            </a:pPr>
            <a:r>
              <a:rPr lang="it-IT" dirty="0" smtClean="0"/>
              <a:t> // </a:t>
            </a:r>
            <a:r>
              <a:rPr lang="it-IT" dirty="0" err="1" smtClean="0"/>
              <a:t>convert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an</a:t>
            </a:r>
            <a:r>
              <a:rPr lang="it-IT" dirty="0" smtClean="0"/>
              <a:t> </a:t>
            </a:r>
            <a:r>
              <a:rPr lang="it-IT" dirty="0" err="1" smtClean="0"/>
              <a:t>int</a:t>
            </a:r>
            <a:r>
              <a:rPr lang="it-IT" dirty="0" smtClean="0"/>
              <a:t> and </a:t>
            </a:r>
            <a:r>
              <a:rPr lang="it-IT" dirty="0" err="1" smtClean="0"/>
              <a:t>map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the </a:t>
            </a:r>
            <a:r>
              <a:rPr lang="it-IT" dirty="0" err="1" smtClean="0"/>
              <a:t>screen</a:t>
            </a:r>
            <a:r>
              <a:rPr lang="it-IT" dirty="0" smtClean="0"/>
              <a:t> </a:t>
            </a:r>
            <a:r>
              <a:rPr lang="it-IT" dirty="0" err="1" smtClean="0"/>
              <a:t>height</a:t>
            </a:r>
            <a:r>
              <a:rPr lang="it-IT" dirty="0" smtClean="0"/>
              <a:t>: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err="1" smtClean="0"/>
              <a:t>float</a:t>
            </a:r>
            <a:r>
              <a:rPr lang="it-IT" dirty="0" smtClean="0"/>
              <a:t> </a:t>
            </a:r>
            <a:r>
              <a:rPr lang="it-IT" dirty="0" err="1" smtClean="0"/>
              <a:t>inByte</a:t>
            </a:r>
            <a:r>
              <a:rPr lang="it-IT" dirty="0" smtClean="0"/>
              <a:t> = </a:t>
            </a:r>
            <a:r>
              <a:rPr lang="it-IT" dirty="0" err="1" smtClean="0"/>
              <a:t>float</a:t>
            </a:r>
            <a:r>
              <a:rPr lang="it-IT" dirty="0" smtClean="0"/>
              <a:t>(</a:t>
            </a:r>
            <a:r>
              <a:rPr lang="it-IT" dirty="0" err="1" smtClean="0"/>
              <a:t>inString</a:t>
            </a:r>
            <a:r>
              <a:rPr lang="it-IT" dirty="0" smtClean="0"/>
              <a:t>); 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err="1" smtClean="0"/>
              <a:t>inByte</a:t>
            </a:r>
            <a:r>
              <a:rPr lang="it-IT" dirty="0" smtClean="0"/>
              <a:t> = </a:t>
            </a:r>
            <a:r>
              <a:rPr lang="it-IT" dirty="0" err="1" smtClean="0"/>
              <a:t>map</a:t>
            </a:r>
            <a:r>
              <a:rPr lang="it-IT" dirty="0" smtClean="0"/>
              <a:t>(</a:t>
            </a:r>
            <a:r>
              <a:rPr lang="it-IT" dirty="0" err="1" smtClean="0"/>
              <a:t>inByte</a:t>
            </a:r>
            <a:r>
              <a:rPr lang="it-IT" dirty="0" smtClean="0"/>
              <a:t>, 0, 1023, 0, </a:t>
            </a:r>
            <a:r>
              <a:rPr lang="it-IT" dirty="0" err="1" smtClean="0"/>
              <a:t>height</a:t>
            </a:r>
            <a:r>
              <a:rPr lang="it-IT" dirty="0" smtClean="0"/>
              <a:t>);</a:t>
            </a:r>
          </a:p>
          <a:p>
            <a:pPr>
              <a:buNone/>
            </a:pP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smtClean="0"/>
              <a:t> // </a:t>
            </a:r>
            <a:r>
              <a:rPr lang="it-IT" dirty="0" err="1" smtClean="0"/>
              <a:t>draw</a:t>
            </a:r>
            <a:r>
              <a:rPr lang="it-IT" dirty="0" smtClean="0"/>
              <a:t> the </a:t>
            </a:r>
            <a:r>
              <a:rPr lang="it-IT" dirty="0" err="1" smtClean="0"/>
              <a:t>line</a:t>
            </a:r>
            <a:r>
              <a:rPr lang="it-IT" dirty="0" smtClean="0"/>
              <a:t>: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err="1" smtClean="0"/>
              <a:t>stroke</a:t>
            </a:r>
            <a:r>
              <a:rPr lang="it-IT" dirty="0" smtClean="0"/>
              <a:t>(127,34,255);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err="1" smtClean="0"/>
              <a:t>line</a:t>
            </a:r>
            <a:r>
              <a:rPr lang="it-IT" dirty="0" smtClean="0"/>
              <a:t>(</a:t>
            </a:r>
            <a:r>
              <a:rPr lang="it-IT" dirty="0" err="1" smtClean="0"/>
              <a:t>xPos</a:t>
            </a:r>
            <a:r>
              <a:rPr lang="it-IT" dirty="0" smtClean="0"/>
              <a:t>, </a:t>
            </a:r>
            <a:r>
              <a:rPr lang="it-IT" dirty="0" err="1" smtClean="0"/>
              <a:t>height</a:t>
            </a:r>
            <a:r>
              <a:rPr lang="it-IT" dirty="0" smtClean="0"/>
              <a:t>, </a:t>
            </a:r>
            <a:r>
              <a:rPr lang="it-IT" dirty="0" err="1" smtClean="0"/>
              <a:t>xPos</a:t>
            </a:r>
            <a:r>
              <a:rPr lang="it-IT" dirty="0" smtClean="0"/>
              <a:t>, </a:t>
            </a:r>
            <a:r>
              <a:rPr lang="it-IT" dirty="0" err="1" smtClean="0"/>
              <a:t>height</a:t>
            </a:r>
            <a:r>
              <a:rPr lang="it-IT" dirty="0" smtClean="0"/>
              <a:t> - inByte*20);</a:t>
            </a:r>
          </a:p>
          <a:p>
            <a:pPr>
              <a:buNone/>
            </a:pP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smtClean="0"/>
              <a:t> // at the </a:t>
            </a:r>
            <a:r>
              <a:rPr lang="it-IT" dirty="0" err="1" smtClean="0"/>
              <a:t>edge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screen</a:t>
            </a:r>
            <a:r>
              <a:rPr lang="it-IT" dirty="0" smtClean="0"/>
              <a:t>, go back </a:t>
            </a:r>
            <a:r>
              <a:rPr lang="it-IT" dirty="0" err="1" smtClean="0"/>
              <a:t>to</a:t>
            </a:r>
            <a:r>
              <a:rPr lang="it-IT" dirty="0" smtClean="0"/>
              <a:t> the </a:t>
            </a:r>
            <a:r>
              <a:rPr lang="it-IT" dirty="0" err="1" smtClean="0"/>
              <a:t>beginning</a:t>
            </a:r>
            <a:r>
              <a:rPr lang="it-IT" dirty="0" smtClean="0"/>
              <a:t>: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err="1" smtClean="0"/>
              <a:t>if</a:t>
            </a:r>
            <a:r>
              <a:rPr lang="it-IT" dirty="0" smtClean="0"/>
              <a:t> (</a:t>
            </a:r>
            <a:r>
              <a:rPr lang="it-IT" dirty="0" err="1" smtClean="0"/>
              <a:t>xPos</a:t>
            </a:r>
            <a:r>
              <a:rPr lang="it-IT" dirty="0" smtClean="0"/>
              <a:t> &gt;= </a:t>
            </a:r>
            <a:r>
              <a:rPr lang="it-IT" dirty="0" err="1" smtClean="0"/>
              <a:t>width</a:t>
            </a:r>
            <a:r>
              <a:rPr lang="it-IT" dirty="0" smtClean="0"/>
              <a:t>) {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err="1" smtClean="0"/>
              <a:t>xPos</a:t>
            </a:r>
            <a:r>
              <a:rPr lang="it-IT" dirty="0" smtClean="0"/>
              <a:t> = 0;</a:t>
            </a:r>
          </a:p>
          <a:p>
            <a:pPr>
              <a:buNone/>
            </a:pPr>
            <a:r>
              <a:rPr lang="it-IT" dirty="0" smtClean="0"/>
              <a:t> background(0); </a:t>
            </a:r>
          </a:p>
          <a:p>
            <a:pPr>
              <a:buNone/>
            </a:pPr>
            <a:r>
              <a:rPr lang="it-IT" dirty="0" smtClean="0"/>
              <a:t> } </a:t>
            </a:r>
          </a:p>
          <a:p>
            <a:pPr>
              <a:buNone/>
            </a:pPr>
            <a:r>
              <a:rPr lang="it-IT" dirty="0" smtClean="0"/>
              <a:t> else {</a:t>
            </a:r>
          </a:p>
          <a:p>
            <a:pPr>
              <a:buNone/>
            </a:pPr>
            <a:r>
              <a:rPr lang="it-IT" dirty="0" smtClean="0"/>
              <a:t> // </a:t>
            </a:r>
            <a:r>
              <a:rPr lang="it-IT" dirty="0" err="1" smtClean="0"/>
              <a:t>increment</a:t>
            </a:r>
            <a:r>
              <a:rPr lang="it-IT" dirty="0" smtClean="0"/>
              <a:t> the </a:t>
            </a:r>
            <a:r>
              <a:rPr lang="it-IT" dirty="0" err="1" smtClean="0"/>
              <a:t>horizontal</a:t>
            </a:r>
            <a:r>
              <a:rPr lang="it-IT" dirty="0" smtClean="0"/>
              <a:t> position:</a:t>
            </a:r>
          </a:p>
          <a:p>
            <a:pPr>
              <a:buNone/>
            </a:pPr>
            <a:r>
              <a:rPr lang="it-IT" dirty="0" smtClean="0"/>
              <a:t> xPos++;</a:t>
            </a:r>
          </a:p>
          <a:p>
            <a:pPr>
              <a:buNone/>
            </a:pPr>
            <a:r>
              <a:rPr lang="it-IT" dirty="0" smtClean="0"/>
              <a:t> }</a:t>
            </a:r>
          </a:p>
          <a:p>
            <a:pPr>
              <a:buNone/>
            </a:pPr>
            <a:r>
              <a:rPr lang="it-IT" dirty="0" smtClean="0"/>
              <a:t> }</a:t>
            </a:r>
          </a:p>
          <a:p>
            <a:pPr>
              <a:buNone/>
            </a:pPr>
            <a:r>
              <a:rPr lang="it-IT" dirty="0" smtClean="0"/>
              <a:t> }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o">
  <a:themeElements>
    <a:clrScheme name="Mo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132</TotalTime>
  <Words>636</Words>
  <Application>Microsoft Office PowerPoint</Application>
  <PresentationFormat>Presentazione su schermo (4:3)</PresentationFormat>
  <Paragraphs>152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Modulo</vt:lpstr>
      <vt:lpstr>LM35</vt:lpstr>
      <vt:lpstr>Caratteristiche del trasduttore</vt:lpstr>
      <vt:lpstr>Caratteristiche del trasduttore</vt:lpstr>
      <vt:lpstr>Circuito</vt:lpstr>
      <vt:lpstr>Corpo del programma</vt:lpstr>
      <vt:lpstr>Programma per salvare su una eeprom</vt:lpstr>
      <vt:lpstr>Programma per salvare su una eeprom</vt:lpstr>
      <vt:lpstr>Programma di processing</vt:lpstr>
      <vt:lpstr>Programma di processing</vt:lpstr>
      <vt:lpstr>Controllo della temperatura con una ventola</vt:lpstr>
      <vt:lpstr>Progetto controllo di temperatura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LM35</dc:title>
  <dc:creator>mary</dc:creator>
  <cp:lastModifiedBy>mary</cp:lastModifiedBy>
  <cp:revision>17</cp:revision>
  <dcterms:created xsi:type="dcterms:W3CDTF">2014-11-07T14:33:44Z</dcterms:created>
  <dcterms:modified xsi:type="dcterms:W3CDTF">2017-07-27T07:34:01Z</dcterms:modified>
</cp:coreProperties>
</file>