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57" r:id="rId5"/>
    <p:sldId id="259" r:id="rId6"/>
    <p:sldId id="262" r:id="rId7"/>
    <p:sldId id="261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60" d="100"/>
          <a:sy n="160" d="100"/>
        </p:scale>
        <p:origin x="1236" y="19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05BE-9DCE-4640-B609-6A98724C95BF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FAA3-E663-41D7-9E15-1A0217A4FC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05BE-9DCE-4640-B609-6A98724C95BF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FAA3-E663-41D7-9E15-1A0217A4FC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05BE-9DCE-4640-B609-6A98724C95BF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FAA3-E663-41D7-9E15-1A0217A4FC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05BE-9DCE-4640-B609-6A98724C95BF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FAA3-E663-41D7-9E15-1A0217A4FC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05BE-9DCE-4640-B609-6A98724C95BF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FAA3-E663-41D7-9E15-1A0217A4FC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05BE-9DCE-4640-B609-6A98724C95BF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FAA3-E663-41D7-9E15-1A0217A4FC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05BE-9DCE-4640-B609-6A98724C95BF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FAA3-E663-41D7-9E15-1A0217A4FC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05BE-9DCE-4640-B609-6A98724C95BF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FAA3-E663-41D7-9E15-1A0217A4FC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05BE-9DCE-4640-B609-6A98724C95BF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FAA3-E663-41D7-9E15-1A0217A4FC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05BE-9DCE-4640-B609-6A98724C95BF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FAA3-E663-41D7-9E15-1A0217A4FC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605BE-9DCE-4640-B609-6A98724C95BF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9FFAA3-E663-41D7-9E15-1A0217A4FCEA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A605BE-9DCE-4640-B609-6A98724C95BF}" type="datetimeFigureOut">
              <a:rPr lang="it-IT" smtClean="0"/>
              <a:t>28/08/2017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9FFAA3-E663-41D7-9E15-1A0217A4FCEA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GSM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Global System </a:t>
            </a:r>
            <a:r>
              <a:rPr lang="it-IT" dirty="0" err="1" smtClean="0"/>
              <a:t>for</a:t>
            </a:r>
            <a:r>
              <a:rPr lang="it-IT" dirty="0" smtClean="0"/>
              <a:t> Mobile </a:t>
            </a:r>
            <a:r>
              <a:rPr lang="it-IT" dirty="0" err="1" smtClean="0"/>
              <a:t>Comunication</a:t>
            </a:r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GSM è stato curato da un gruppo francese ed è un acronimo di </a:t>
            </a:r>
            <a:r>
              <a:rPr lang="it-IT" i="1" dirty="0" err="1" smtClean="0"/>
              <a:t>Groupe</a:t>
            </a:r>
            <a:r>
              <a:rPr lang="it-IT" i="1" dirty="0" smtClean="0"/>
              <a:t> </a:t>
            </a:r>
            <a:r>
              <a:rPr lang="it-IT" i="1" dirty="0" err="1"/>
              <a:t>Spécial</a:t>
            </a:r>
            <a:r>
              <a:rPr lang="it-IT" i="1" dirty="0"/>
              <a:t> </a:t>
            </a:r>
            <a:r>
              <a:rPr lang="it-IT" i="1" dirty="0" smtClean="0"/>
              <a:t>Mobile</a:t>
            </a:r>
          </a:p>
          <a:p>
            <a:r>
              <a:rPr lang="it-IT" dirty="0" smtClean="0"/>
              <a:t>È in continua evoluzione ed attualmente è molto usato</a:t>
            </a:r>
          </a:p>
          <a:p>
            <a:r>
              <a:rPr lang="it-IT" dirty="0" smtClean="0"/>
              <a:t>È impiegato nella comunicazione mobile vocale ed SMS</a:t>
            </a:r>
          </a:p>
          <a:p>
            <a:r>
              <a:rPr lang="it-IT" dirty="0" smtClean="0"/>
              <a:t>Non mancano utilizzi anche su internet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Struttura di una rete GSM</a:t>
            </a:r>
            <a:endParaRPr lang="it-IT" dirty="0"/>
          </a:p>
        </p:txBody>
      </p:sp>
      <p:pic>
        <p:nvPicPr>
          <p:cNvPr id="4" name="Segnaposto contenuto 3" descr="GSM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7158" y="2143116"/>
            <a:ext cx="5583660" cy="3643338"/>
          </a:xfrm>
        </p:spPr>
      </p:pic>
      <p:sp>
        <p:nvSpPr>
          <p:cNvPr id="5" name="CasellaDiTesto 4"/>
          <p:cNvSpPr txBox="1"/>
          <p:nvPr/>
        </p:nvSpPr>
        <p:spPr>
          <a:xfrm>
            <a:off x="6500826" y="3143248"/>
            <a:ext cx="1388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Da </a:t>
            </a:r>
            <a:r>
              <a:rPr lang="it-IT" dirty="0" err="1" smtClean="0"/>
              <a:t>wikipedia</a:t>
            </a:r>
            <a:endParaRPr lang="it-IT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Collegamento con Arduino UNO</a:t>
            </a:r>
            <a:endParaRPr lang="it-IT" dirty="0"/>
          </a:p>
        </p:txBody>
      </p:sp>
      <p:pic>
        <p:nvPicPr>
          <p:cNvPr id="4" name="Segnaposto contenuto 3" descr="sim9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7782" y="1600200"/>
            <a:ext cx="6288436" cy="4525963"/>
          </a:xfrm>
        </p:spPr>
      </p:pic>
      <p:cxnSp>
        <p:nvCxnSpPr>
          <p:cNvPr id="5" name="Connettore 4 4"/>
          <p:cNvCxnSpPr/>
          <p:nvPr/>
        </p:nvCxnSpPr>
        <p:spPr>
          <a:xfrm rot="16200000" flipH="1">
            <a:off x="4071934" y="3571876"/>
            <a:ext cx="1071570" cy="642942"/>
          </a:xfrm>
          <a:prstGeom prst="bentConnector3">
            <a:avLst>
              <a:gd name="adj1" fmla="val 22431"/>
            </a:avLst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Controllo di un led con GSM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it-IT" dirty="0" smtClean="0"/>
              <a:t>/* -----------------------------------------------------------------------------------</a:t>
            </a:r>
          </a:p>
          <a:p>
            <a:pPr>
              <a:buNone/>
            </a:pPr>
            <a:r>
              <a:rPr lang="it-IT" dirty="0" smtClean="0"/>
              <a:t> Accende e spegne un LED a secondo dell'SMS inviato:</a:t>
            </a:r>
          </a:p>
          <a:p>
            <a:pPr>
              <a:buNone/>
            </a:pPr>
            <a:r>
              <a:rPr lang="it-IT" dirty="0" smtClean="0"/>
              <a:t> ON  =&gt; Accende il LED</a:t>
            </a:r>
          </a:p>
          <a:p>
            <a:pPr>
              <a:buNone/>
            </a:pPr>
            <a:r>
              <a:rPr lang="it-IT" dirty="0" smtClean="0"/>
              <a:t> OFF =&gt; Spegne il LED</a:t>
            </a:r>
          </a:p>
          <a:p>
            <a:pPr>
              <a:buNone/>
            </a:pPr>
            <a:r>
              <a:rPr lang="it-IT" dirty="0" smtClean="0"/>
              <a:t> STAUS =&gt; Restituisce lo stato del led</a:t>
            </a:r>
          </a:p>
          <a:p>
            <a:pPr>
              <a:buNone/>
            </a:pPr>
            <a:r>
              <a:rPr lang="it-IT" dirty="0" smtClean="0"/>
              <a:t> Altro =&gt; Messaggio di errore sul Serial Monitor</a:t>
            </a:r>
          </a:p>
          <a:p>
            <a:pPr>
              <a:buNone/>
            </a:pPr>
            <a:r>
              <a:rPr lang="it-IT" dirty="0" smtClean="0"/>
              <a:t> BISOGNA SCRIVERE ON OPPURE OFF su SMS</a:t>
            </a:r>
          </a:p>
          <a:p>
            <a:pPr>
              <a:buNone/>
            </a:pPr>
            <a:r>
              <a:rPr lang="it-IT" dirty="0" smtClean="0"/>
              <a:t> ---------------------------------------------------------------------------------- */</a:t>
            </a:r>
          </a:p>
          <a:p>
            <a:pPr>
              <a:buNone/>
            </a:pPr>
            <a:r>
              <a:rPr lang="it-IT" dirty="0" err="1" smtClean="0"/>
              <a:t>#include</a:t>
            </a:r>
            <a:r>
              <a:rPr lang="it-IT" dirty="0" smtClean="0"/>
              <a:t> "SIM900.h"</a:t>
            </a:r>
          </a:p>
          <a:p>
            <a:pPr>
              <a:buNone/>
            </a:pPr>
            <a:r>
              <a:rPr lang="it-IT" dirty="0" err="1" smtClean="0"/>
              <a:t>#include</a:t>
            </a:r>
            <a:r>
              <a:rPr lang="it-IT" dirty="0" smtClean="0"/>
              <a:t> &lt;</a:t>
            </a:r>
            <a:r>
              <a:rPr lang="it-IT" dirty="0" err="1" smtClean="0"/>
              <a:t>SoftwareSerial.h</a:t>
            </a:r>
            <a:r>
              <a:rPr lang="it-IT" dirty="0" smtClean="0"/>
              <a:t>&gt; // necessaria alla libreria </a:t>
            </a:r>
            <a:r>
              <a:rPr lang="it-IT" dirty="0" err="1" smtClean="0"/>
              <a:t>gsm.h</a:t>
            </a:r>
            <a:r>
              <a:rPr lang="it-IT" dirty="0" smtClean="0"/>
              <a:t> richiamata in </a:t>
            </a:r>
            <a:r>
              <a:rPr lang="it-IT" dirty="0" err="1" smtClean="0"/>
              <a:t>sms.h</a:t>
            </a:r>
            <a:endParaRPr lang="it-IT" dirty="0" smtClean="0"/>
          </a:p>
          <a:p>
            <a:pPr>
              <a:buNone/>
            </a:pPr>
            <a:r>
              <a:rPr lang="it-IT" dirty="0" err="1" smtClean="0"/>
              <a:t>#include</a:t>
            </a:r>
            <a:r>
              <a:rPr lang="it-IT" dirty="0" smtClean="0"/>
              <a:t> "</a:t>
            </a:r>
            <a:r>
              <a:rPr lang="it-IT" dirty="0" err="1" smtClean="0"/>
              <a:t>sms.h</a:t>
            </a:r>
            <a:r>
              <a:rPr lang="it-IT" dirty="0" smtClean="0"/>
              <a:t>"            // Libreria per la gestione degli SMS</a:t>
            </a:r>
          </a:p>
          <a:p>
            <a:pPr>
              <a:buNone/>
            </a:pPr>
            <a:r>
              <a:rPr lang="it-IT" dirty="0" smtClean="0"/>
              <a:t>SMSGSM sms;</a:t>
            </a:r>
          </a:p>
          <a:p>
            <a:pPr>
              <a:buNone/>
            </a:pPr>
            <a:r>
              <a:rPr lang="it-IT" dirty="0" err="1" smtClean="0"/>
              <a:t>int</a:t>
            </a:r>
            <a:r>
              <a:rPr lang="it-IT" dirty="0" smtClean="0"/>
              <a:t> led = 10; </a:t>
            </a:r>
          </a:p>
          <a:p>
            <a:pPr>
              <a:buNone/>
            </a:pPr>
            <a:r>
              <a:rPr lang="it-IT" dirty="0" err="1" smtClean="0"/>
              <a:t>int</a:t>
            </a:r>
            <a:r>
              <a:rPr lang="it-IT" dirty="0" smtClean="0"/>
              <a:t> </a:t>
            </a:r>
            <a:r>
              <a:rPr lang="it-IT" dirty="0" err="1" smtClean="0"/>
              <a:t>numdata</a:t>
            </a:r>
            <a:r>
              <a:rPr lang="it-IT" dirty="0" smtClean="0"/>
              <a:t>;</a:t>
            </a:r>
          </a:p>
          <a:p>
            <a:pPr>
              <a:buNone/>
            </a:pPr>
            <a:r>
              <a:rPr lang="it-IT" dirty="0" err="1" smtClean="0"/>
              <a:t>boolean</a:t>
            </a:r>
            <a:r>
              <a:rPr lang="it-IT" dirty="0" smtClean="0"/>
              <a:t> </a:t>
            </a:r>
            <a:r>
              <a:rPr lang="it-IT" dirty="0" err="1" smtClean="0"/>
              <a:t>started=false</a:t>
            </a:r>
            <a:r>
              <a:rPr lang="it-IT" dirty="0" smtClean="0"/>
              <a:t>;</a:t>
            </a:r>
          </a:p>
          <a:p>
            <a:pPr>
              <a:buNone/>
            </a:pPr>
            <a:r>
              <a:rPr lang="it-IT" dirty="0" err="1" smtClean="0"/>
              <a:t>char</a:t>
            </a:r>
            <a:r>
              <a:rPr lang="it-IT" dirty="0" smtClean="0"/>
              <a:t> </a:t>
            </a:r>
            <a:r>
              <a:rPr lang="it-IT" dirty="0" err="1" smtClean="0"/>
              <a:t>smsbuffer</a:t>
            </a:r>
            <a:r>
              <a:rPr lang="it-IT" dirty="0" smtClean="0"/>
              <a:t>[160];</a:t>
            </a:r>
          </a:p>
          <a:p>
            <a:pPr>
              <a:buNone/>
            </a:pPr>
            <a:r>
              <a:rPr lang="it-IT" dirty="0" err="1" smtClean="0"/>
              <a:t>char</a:t>
            </a:r>
            <a:r>
              <a:rPr lang="it-IT" dirty="0" smtClean="0"/>
              <a:t> Mittente[20];</a:t>
            </a:r>
          </a:p>
          <a:p>
            <a:pPr>
              <a:buNone/>
            </a:pPr>
            <a:r>
              <a:rPr lang="it-IT" dirty="0" err="1" smtClean="0"/>
              <a:t>void</a:t>
            </a:r>
            <a:r>
              <a:rPr lang="it-IT" dirty="0" smtClean="0"/>
              <a:t> </a:t>
            </a:r>
            <a:r>
              <a:rPr lang="it-IT" dirty="0" err="1" smtClean="0"/>
              <a:t>setup</a:t>
            </a:r>
            <a:r>
              <a:rPr lang="it-IT" dirty="0" smtClean="0"/>
              <a:t>() </a:t>
            </a:r>
          </a:p>
          <a:p>
            <a:pPr>
              <a:buNone/>
            </a:pPr>
            <a:r>
              <a:rPr lang="it-IT" dirty="0" smtClean="0"/>
              <a:t>{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Serial.begin</a:t>
            </a:r>
            <a:r>
              <a:rPr lang="it-IT" dirty="0" smtClean="0"/>
              <a:t>(9600);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Serial.println</a:t>
            </a:r>
            <a:r>
              <a:rPr lang="it-IT" dirty="0" smtClean="0"/>
              <a:t>("ESEMPIO INVIO/RICEZIONE SMS");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pinMode</a:t>
            </a:r>
            <a:r>
              <a:rPr lang="it-IT" dirty="0" smtClean="0"/>
              <a:t>(led, OUTPUT);   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digitalWrite</a:t>
            </a:r>
            <a:r>
              <a:rPr lang="it-IT" dirty="0" smtClean="0"/>
              <a:t>(led, LOW);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if</a:t>
            </a:r>
            <a:r>
              <a:rPr lang="it-IT" dirty="0" smtClean="0"/>
              <a:t> ( </a:t>
            </a:r>
            <a:r>
              <a:rPr lang="it-IT" dirty="0" err="1" smtClean="0"/>
              <a:t>gsm.begin</a:t>
            </a:r>
            <a:r>
              <a:rPr lang="it-IT" dirty="0" smtClean="0"/>
              <a:t>(2400) )</a:t>
            </a:r>
          </a:p>
          <a:p>
            <a:pPr>
              <a:buNone/>
            </a:pPr>
            <a:r>
              <a:rPr lang="it-IT" dirty="0" smtClean="0"/>
              <a:t>  {</a:t>
            </a:r>
          </a:p>
          <a:p>
            <a:pPr>
              <a:buNone/>
            </a:pPr>
            <a:r>
              <a:rPr lang="it-IT" dirty="0" smtClean="0"/>
              <a:t>     </a:t>
            </a:r>
            <a:r>
              <a:rPr lang="it-IT" dirty="0" err="1" smtClean="0"/>
              <a:t>Serial.println</a:t>
            </a:r>
            <a:r>
              <a:rPr lang="it-IT" dirty="0" smtClean="0"/>
              <a:t>("STATUS Modulo GSM = PRONTO");</a:t>
            </a:r>
          </a:p>
          <a:p>
            <a:pPr>
              <a:buNone/>
            </a:pPr>
            <a:r>
              <a:rPr lang="it-IT" dirty="0" smtClean="0"/>
              <a:t>     </a:t>
            </a:r>
            <a:r>
              <a:rPr lang="it-IT" dirty="0" err="1" smtClean="0"/>
              <a:t>started=true</a:t>
            </a:r>
            <a:r>
              <a:rPr lang="it-IT" dirty="0" smtClean="0"/>
              <a:t>;  </a:t>
            </a:r>
          </a:p>
          <a:p>
            <a:pPr>
              <a:buNone/>
            </a:pPr>
            <a:r>
              <a:rPr lang="it-IT" dirty="0" smtClean="0"/>
              <a:t>  }</a:t>
            </a:r>
          </a:p>
          <a:p>
            <a:pPr>
              <a:buNone/>
            </a:pPr>
            <a:r>
              <a:rPr lang="it-IT" dirty="0" smtClean="0"/>
              <a:t>  else </a:t>
            </a:r>
          </a:p>
          <a:p>
            <a:pPr>
              <a:buNone/>
            </a:pPr>
            <a:r>
              <a:rPr lang="it-IT" dirty="0" smtClean="0"/>
              <a:t>     </a:t>
            </a:r>
            <a:r>
              <a:rPr lang="it-IT" dirty="0" err="1" smtClean="0"/>
              <a:t>Serial.println</a:t>
            </a:r>
            <a:r>
              <a:rPr lang="it-IT" dirty="0" smtClean="0"/>
              <a:t>("STATUS Modulo GSM = INATTIVO");</a:t>
            </a:r>
          </a:p>
          <a:p>
            <a:pPr>
              <a:buNone/>
            </a:pPr>
            <a:r>
              <a:rPr lang="it-IT" dirty="0" smtClean="0"/>
              <a:t>};</a:t>
            </a:r>
          </a:p>
          <a:p>
            <a:pPr>
              <a:buNone/>
            </a:pPr>
            <a:r>
              <a:rPr lang="it-IT" dirty="0" err="1" smtClean="0"/>
              <a:t>boolean</a:t>
            </a:r>
            <a:r>
              <a:rPr lang="it-IT" dirty="0" smtClean="0"/>
              <a:t> </a:t>
            </a:r>
            <a:r>
              <a:rPr lang="it-IT" dirty="0" err="1" smtClean="0"/>
              <a:t>SerialRead</a:t>
            </a:r>
            <a:r>
              <a:rPr lang="it-IT" dirty="0" smtClean="0"/>
              <a:t>(</a:t>
            </a:r>
            <a:r>
              <a:rPr lang="it-IT" dirty="0" err="1" smtClean="0"/>
              <a:t>char</a:t>
            </a:r>
            <a:r>
              <a:rPr lang="it-IT" dirty="0" smtClean="0"/>
              <a:t> s[])</a:t>
            </a:r>
          </a:p>
          <a:p>
            <a:pPr>
              <a:buNone/>
            </a:pPr>
            <a:r>
              <a:rPr lang="it-IT" dirty="0" smtClean="0"/>
              <a:t>{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int</a:t>
            </a:r>
            <a:r>
              <a:rPr lang="it-IT" dirty="0" smtClean="0"/>
              <a:t> i=0;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if</a:t>
            </a:r>
            <a:r>
              <a:rPr lang="it-IT" dirty="0" smtClean="0"/>
              <a:t> (</a:t>
            </a:r>
            <a:r>
              <a:rPr lang="it-IT" dirty="0" err="1" smtClean="0"/>
              <a:t>Serial.available</a:t>
            </a:r>
            <a:r>
              <a:rPr lang="it-IT" dirty="0" smtClean="0"/>
              <a:t>() &gt; 0)</a:t>
            </a:r>
          </a:p>
          <a:p>
            <a:pPr>
              <a:buNone/>
            </a:pPr>
            <a:r>
              <a:rPr lang="it-IT" dirty="0" smtClean="0"/>
              <a:t>  {            </a:t>
            </a:r>
          </a:p>
          <a:p>
            <a:pPr>
              <a:buNone/>
            </a:pPr>
            <a:r>
              <a:rPr lang="it-IT" dirty="0" smtClean="0"/>
              <a:t>    </a:t>
            </a:r>
            <a:r>
              <a:rPr lang="it-IT" dirty="0" err="1" smtClean="0"/>
              <a:t>while</a:t>
            </a:r>
            <a:r>
              <a:rPr lang="it-IT" dirty="0" smtClean="0"/>
              <a:t> (</a:t>
            </a:r>
            <a:r>
              <a:rPr lang="it-IT" dirty="0" err="1" smtClean="0"/>
              <a:t>Serial.available</a:t>
            </a:r>
            <a:r>
              <a:rPr lang="it-IT" dirty="0" smtClean="0"/>
              <a:t>() &gt; 0) </a:t>
            </a:r>
          </a:p>
          <a:p>
            <a:pPr>
              <a:buNone/>
            </a:pPr>
            <a:r>
              <a:rPr lang="it-IT" dirty="0" smtClean="0"/>
              <a:t>    {</a:t>
            </a:r>
          </a:p>
          <a:p>
            <a:pPr>
              <a:buNone/>
            </a:pPr>
            <a:r>
              <a:rPr lang="it-IT" dirty="0" smtClean="0"/>
              <a:t>      s[i]=Serial.read();</a:t>
            </a:r>
          </a:p>
          <a:p>
            <a:pPr>
              <a:buNone/>
            </a:pPr>
            <a:r>
              <a:rPr lang="it-IT" dirty="0" smtClean="0"/>
              <a:t>      </a:t>
            </a:r>
            <a:r>
              <a:rPr lang="it-IT" dirty="0" err="1" smtClean="0"/>
              <a:t>delay</a:t>
            </a:r>
            <a:r>
              <a:rPr lang="it-IT" dirty="0" smtClean="0"/>
              <a:t>(10);</a:t>
            </a:r>
          </a:p>
          <a:p>
            <a:pPr>
              <a:buNone/>
            </a:pPr>
            <a:r>
              <a:rPr lang="it-IT" dirty="0" smtClean="0"/>
              <a:t>      i++;        }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t-IT" dirty="0" smtClean="0"/>
              <a:t> }s[i]='\0'; 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return</a:t>
            </a:r>
            <a:r>
              <a:rPr lang="it-IT" dirty="0" smtClean="0"/>
              <a:t> (i!=0);}</a:t>
            </a:r>
          </a:p>
          <a:p>
            <a:pPr>
              <a:buNone/>
            </a:pPr>
            <a:r>
              <a:rPr lang="it-IT" dirty="0" err="1" smtClean="0"/>
              <a:t>void</a:t>
            </a:r>
            <a:r>
              <a:rPr lang="it-IT" dirty="0" smtClean="0"/>
              <a:t> </a:t>
            </a:r>
            <a:r>
              <a:rPr lang="it-IT" dirty="0" err="1" smtClean="0"/>
              <a:t>loop</a:t>
            </a:r>
            <a:r>
              <a:rPr lang="it-IT" dirty="0" smtClean="0"/>
              <a:t>() </a:t>
            </a:r>
          </a:p>
          <a:p>
            <a:pPr>
              <a:buNone/>
            </a:pPr>
            <a:r>
              <a:rPr lang="it-IT" dirty="0" smtClean="0"/>
              <a:t>{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char</a:t>
            </a:r>
            <a:r>
              <a:rPr lang="it-IT" dirty="0" smtClean="0"/>
              <a:t> </a:t>
            </a:r>
            <a:r>
              <a:rPr lang="it-IT" dirty="0" err="1" smtClean="0"/>
              <a:t>inSerial</a:t>
            </a:r>
            <a:r>
              <a:rPr lang="it-IT" dirty="0" smtClean="0"/>
              <a:t>[50];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char</a:t>
            </a:r>
            <a:r>
              <a:rPr lang="it-IT" dirty="0" smtClean="0"/>
              <a:t> position;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if</a:t>
            </a:r>
            <a:r>
              <a:rPr lang="it-IT" dirty="0" smtClean="0"/>
              <a:t> (</a:t>
            </a:r>
            <a:r>
              <a:rPr lang="it-IT" dirty="0" err="1" smtClean="0"/>
              <a:t>started</a:t>
            </a:r>
            <a:r>
              <a:rPr lang="it-IT" dirty="0" smtClean="0"/>
              <a:t>)</a:t>
            </a:r>
          </a:p>
          <a:p>
            <a:pPr>
              <a:buNone/>
            </a:pPr>
            <a:r>
              <a:rPr lang="it-IT" dirty="0" smtClean="0"/>
              <a:t>  {</a:t>
            </a:r>
          </a:p>
          <a:p>
            <a:pPr>
              <a:buNone/>
            </a:pPr>
            <a:r>
              <a:rPr lang="it-IT" dirty="0" smtClean="0"/>
              <a:t>    position = </a:t>
            </a:r>
            <a:r>
              <a:rPr lang="it-IT" dirty="0" err="1" smtClean="0"/>
              <a:t>sms.IsSMSPresent</a:t>
            </a:r>
            <a:r>
              <a:rPr lang="it-IT" dirty="0" smtClean="0"/>
              <a:t>(</a:t>
            </a:r>
            <a:r>
              <a:rPr lang="it-IT" dirty="0" err="1" smtClean="0"/>
              <a:t>SMS_ALL</a:t>
            </a:r>
            <a:r>
              <a:rPr lang="it-IT" dirty="0" smtClean="0"/>
              <a:t>); // Valore da 1..20</a:t>
            </a:r>
          </a:p>
          <a:p>
            <a:pPr>
              <a:buNone/>
            </a:pPr>
            <a:r>
              <a:rPr lang="it-IT" dirty="0" smtClean="0"/>
              <a:t>    </a:t>
            </a:r>
            <a:r>
              <a:rPr lang="it-IT" dirty="0" err="1" smtClean="0"/>
              <a:t>if</a:t>
            </a:r>
            <a:r>
              <a:rPr lang="it-IT" dirty="0" smtClean="0"/>
              <a:t> (position) </a:t>
            </a:r>
          </a:p>
          <a:p>
            <a:pPr>
              <a:buNone/>
            </a:pPr>
            <a:r>
              <a:rPr lang="it-IT" dirty="0" smtClean="0"/>
              <a:t>    {</a:t>
            </a:r>
          </a:p>
          <a:p>
            <a:pPr>
              <a:buNone/>
            </a:pPr>
            <a:r>
              <a:rPr lang="it-IT" dirty="0" smtClean="0"/>
              <a:t>      // Leggo il messaggio SMS e stabilisco chi sia il mittente</a:t>
            </a:r>
          </a:p>
          <a:p>
            <a:pPr>
              <a:buNone/>
            </a:pPr>
            <a:r>
              <a:rPr lang="it-IT" dirty="0" smtClean="0"/>
              <a:t>      </a:t>
            </a:r>
            <a:r>
              <a:rPr lang="it-IT" dirty="0" err="1" smtClean="0"/>
              <a:t>sms.GetSMS</a:t>
            </a:r>
            <a:r>
              <a:rPr lang="it-IT" dirty="0" smtClean="0"/>
              <a:t>(position, Mittente, </a:t>
            </a:r>
            <a:r>
              <a:rPr lang="it-IT" dirty="0" err="1" smtClean="0"/>
              <a:t>smsbuffer</a:t>
            </a:r>
            <a:r>
              <a:rPr lang="it-IT" dirty="0" smtClean="0"/>
              <a:t>, 160);</a:t>
            </a:r>
          </a:p>
          <a:p>
            <a:pPr>
              <a:buNone/>
            </a:pPr>
            <a:r>
              <a:rPr lang="it-IT" dirty="0" smtClean="0"/>
              <a:t>      </a:t>
            </a:r>
            <a:r>
              <a:rPr lang="it-IT" dirty="0" err="1" smtClean="0"/>
              <a:t>Serial.print</a:t>
            </a:r>
            <a:r>
              <a:rPr lang="it-IT" dirty="0" smtClean="0"/>
              <a:t>("Comando Ricevuto [</a:t>
            </a:r>
            <a:r>
              <a:rPr lang="it-IT" dirty="0" err="1" smtClean="0"/>
              <a:t>tel</a:t>
            </a:r>
            <a:r>
              <a:rPr lang="it-IT" dirty="0" smtClean="0"/>
              <a:t>. "</a:t>
            </a:r>
            <a:r>
              <a:rPr lang="it-IT" dirty="0" err="1" smtClean="0"/>
              <a:t>+String</a:t>
            </a:r>
            <a:r>
              <a:rPr lang="it-IT" dirty="0" smtClean="0"/>
              <a:t>(Mittente)</a:t>
            </a:r>
            <a:r>
              <a:rPr lang="it-IT" dirty="0" err="1" smtClean="0"/>
              <a:t>+String</a:t>
            </a:r>
            <a:r>
              <a:rPr lang="it-IT" dirty="0" smtClean="0"/>
              <a:t>("]: ") + </a:t>
            </a:r>
            <a:r>
              <a:rPr lang="it-IT" dirty="0" err="1" smtClean="0"/>
              <a:t>String</a:t>
            </a:r>
            <a:r>
              <a:rPr lang="it-IT" dirty="0" smtClean="0"/>
              <a:t>(</a:t>
            </a:r>
            <a:r>
              <a:rPr lang="it-IT" dirty="0" err="1" smtClean="0"/>
              <a:t>smsbuffer</a:t>
            </a:r>
            <a:r>
              <a:rPr lang="it-IT" dirty="0" smtClean="0"/>
              <a:t>));</a:t>
            </a:r>
          </a:p>
          <a:p>
            <a:pPr>
              <a:buNone/>
            </a:pPr>
            <a:r>
              <a:rPr lang="it-IT" dirty="0" smtClean="0"/>
              <a:t>      </a:t>
            </a:r>
            <a:r>
              <a:rPr lang="it-IT" dirty="0" err="1" smtClean="0"/>
              <a:t>if</a:t>
            </a:r>
            <a:r>
              <a:rPr lang="it-IT" dirty="0" smtClean="0"/>
              <a:t> (</a:t>
            </a:r>
            <a:r>
              <a:rPr lang="it-IT" dirty="0" err="1" smtClean="0"/>
              <a:t>strcmp</a:t>
            </a:r>
            <a:r>
              <a:rPr lang="it-IT" dirty="0" smtClean="0"/>
              <a:t>(</a:t>
            </a:r>
            <a:r>
              <a:rPr lang="it-IT" dirty="0" err="1" smtClean="0"/>
              <a:t>smsbuffer</a:t>
            </a:r>
            <a:r>
              <a:rPr lang="it-IT" dirty="0" smtClean="0"/>
              <a:t>,"ON")==0)</a:t>
            </a:r>
          </a:p>
          <a:p>
            <a:pPr>
              <a:buNone/>
            </a:pPr>
            <a:r>
              <a:rPr lang="it-IT" dirty="0" smtClean="0"/>
              <a:t>      {</a:t>
            </a:r>
          </a:p>
          <a:p>
            <a:pPr>
              <a:buNone/>
            </a:pPr>
            <a:r>
              <a:rPr lang="it-IT" dirty="0" smtClean="0"/>
              <a:t>         </a:t>
            </a:r>
            <a:r>
              <a:rPr lang="it-IT" dirty="0" err="1" smtClean="0"/>
              <a:t>digitalWrite</a:t>
            </a:r>
            <a:r>
              <a:rPr lang="it-IT" dirty="0" smtClean="0"/>
              <a:t>(led, HIGH);   // Accende il LED impostando il voltaggio a HIGH</a:t>
            </a:r>
          </a:p>
          <a:p>
            <a:pPr>
              <a:buNone/>
            </a:pPr>
            <a:r>
              <a:rPr lang="it-IT" dirty="0" smtClean="0"/>
              <a:t>         </a:t>
            </a:r>
            <a:r>
              <a:rPr lang="it-IT" dirty="0" err="1" smtClean="0"/>
              <a:t>Serial.println</a:t>
            </a:r>
            <a:r>
              <a:rPr lang="it-IT" dirty="0" smtClean="0"/>
              <a:t>(" =&gt; Accendo il LED");</a:t>
            </a:r>
          </a:p>
          <a:p>
            <a:pPr>
              <a:buNone/>
            </a:pPr>
            <a:r>
              <a:rPr lang="it-IT" dirty="0" smtClean="0"/>
              <a:t>      }</a:t>
            </a:r>
          </a:p>
          <a:p>
            <a:pPr>
              <a:buNone/>
            </a:pPr>
            <a:r>
              <a:rPr lang="it-IT" dirty="0" smtClean="0"/>
              <a:t>      else </a:t>
            </a:r>
            <a:r>
              <a:rPr lang="it-IT" dirty="0" err="1" smtClean="0"/>
              <a:t>if</a:t>
            </a:r>
            <a:r>
              <a:rPr lang="it-IT" dirty="0" smtClean="0"/>
              <a:t> (</a:t>
            </a:r>
            <a:r>
              <a:rPr lang="it-IT" dirty="0" err="1" smtClean="0"/>
              <a:t>strcmp</a:t>
            </a:r>
            <a:r>
              <a:rPr lang="it-IT" dirty="0" smtClean="0"/>
              <a:t>(</a:t>
            </a:r>
            <a:r>
              <a:rPr lang="it-IT" dirty="0" err="1" smtClean="0"/>
              <a:t>smsbuffer</a:t>
            </a:r>
            <a:r>
              <a:rPr lang="it-IT" dirty="0" smtClean="0"/>
              <a:t>,"OFF")==0)</a:t>
            </a:r>
          </a:p>
          <a:p>
            <a:pPr>
              <a:buNone/>
            </a:pPr>
            <a:r>
              <a:rPr lang="it-IT" dirty="0" smtClean="0"/>
              <a:t>      {</a:t>
            </a:r>
          </a:p>
          <a:p>
            <a:pPr>
              <a:buNone/>
            </a:pPr>
            <a:r>
              <a:rPr lang="it-IT" dirty="0" smtClean="0"/>
              <a:t>         </a:t>
            </a:r>
            <a:r>
              <a:rPr lang="it-IT" dirty="0" err="1" smtClean="0"/>
              <a:t>digitalWrite</a:t>
            </a:r>
            <a:r>
              <a:rPr lang="it-IT" dirty="0" smtClean="0"/>
              <a:t>(led, LOW);    // Spengo il LED impostando il voltaggio a LOW</a:t>
            </a:r>
          </a:p>
          <a:p>
            <a:pPr>
              <a:buNone/>
            </a:pPr>
            <a:r>
              <a:rPr lang="it-IT" dirty="0" smtClean="0"/>
              <a:t>         </a:t>
            </a:r>
            <a:r>
              <a:rPr lang="it-IT" dirty="0" err="1" smtClean="0"/>
              <a:t>Serial.println</a:t>
            </a:r>
            <a:r>
              <a:rPr lang="it-IT" dirty="0" smtClean="0"/>
              <a:t>(" =&gt; Spengo il LED");</a:t>
            </a:r>
          </a:p>
          <a:p>
            <a:pPr>
              <a:buNone/>
            </a:pPr>
            <a:r>
              <a:rPr lang="it-IT" dirty="0" smtClean="0"/>
              <a:t>      }</a:t>
            </a:r>
          </a:p>
          <a:p>
            <a:pPr>
              <a:buNone/>
            </a:pPr>
            <a:r>
              <a:rPr lang="it-IT" dirty="0" smtClean="0"/>
              <a:t>      else </a:t>
            </a:r>
            <a:r>
              <a:rPr lang="it-IT" dirty="0" err="1" smtClean="0"/>
              <a:t>if</a:t>
            </a:r>
            <a:r>
              <a:rPr lang="it-IT" dirty="0" smtClean="0"/>
              <a:t> (</a:t>
            </a:r>
            <a:r>
              <a:rPr lang="it-IT" dirty="0" err="1" smtClean="0"/>
              <a:t>strcmp</a:t>
            </a:r>
            <a:r>
              <a:rPr lang="it-IT" dirty="0" smtClean="0"/>
              <a:t>(</a:t>
            </a:r>
            <a:r>
              <a:rPr lang="it-IT" dirty="0" err="1" smtClean="0"/>
              <a:t>smsbuffer</a:t>
            </a:r>
            <a:r>
              <a:rPr lang="it-IT" dirty="0" smtClean="0"/>
              <a:t>,"STATUS")==0)</a:t>
            </a:r>
          </a:p>
          <a:p>
            <a:pPr>
              <a:buNone/>
            </a:pPr>
            <a:r>
              <a:rPr lang="it-IT" dirty="0" smtClean="0"/>
              <a:t>      {</a:t>
            </a:r>
          </a:p>
          <a:p>
            <a:pPr>
              <a:buNone/>
            </a:pPr>
            <a:r>
              <a:rPr lang="it-IT" dirty="0" smtClean="0"/>
              <a:t>          </a:t>
            </a:r>
            <a:r>
              <a:rPr lang="it-IT" dirty="0" err="1" smtClean="0"/>
              <a:t>if</a:t>
            </a:r>
            <a:r>
              <a:rPr lang="it-IT" dirty="0" smtClean="0"/>
              <a:t> (</a:t>
            </a:r>
            <a:r>
              <a:rPr lang="it-IT" dirty="0" err="1" smtClean="0"/>
              <a:t>digitalRead</a:t>
            </a:r>
            <a:r>
              <a:rPr lang="it-IT" dirty="0" smtClean="0"/>
              <a:t>(led)==HIGH)</a:t>
            </a:r>
          </a:p>
          <a:p>
            <a:pPr>
              <a:buNone/>
            </a:pPr>
            <a:r>
              <a:rPr lang="it-IT" dirty="0" smtClean="0"/>
              <a:t>          {</a:t>
            </a:r>
          </a:p>
          <a:p>
            <a:pPr>
              <a:buNone/>
            </a:pPr>
            <a:r>
              <a:rPr lang="it-IT" dirty="0" smtClean="0"/>
              <a:t>             </a:t>
            </a:r>
            <a:r>
              <a:rPr lang="it-IT" dirty="0" err="1" smtClean="0"/>
              <a:t>sms.SendSMS</a:t>
            </a:r>
            <a:r>
              <a:rPr lang="it-IT" dirty="0" smtClean="0"/>
              <a:t>(Mittente, "STATUS: LED Acceso"); </a:t>
            </a:r>
          </a:p>
          <a:p>
            <a:pPr>
              <a:buNone/>
            </a:pPr>
            <a:r>
              <a:rPr lang="it-IT" dirty="0" smtClean="0"/>
              <a:t>             </a:t>
            </a:r>
            <a:r>
              <a:rPr lang="it-IT" dirty="0" err="1" smtClean="0"/>
              <a:t>Serial.println</a:t>
            </a:r>
            <a:r>
              <a:rPr lang="it-IT" dirty="0" smtClean="0"/>
              <a:t>(" =&gt; il LED e' Acceso");</a:t>
            </a:r>
          </a:p>
          <a:p>
            <a:pPr>
              <a:buNone/>
            </a:pPr>
            <a:r>
              <a:rPr lang="it-IT" dirty="0" smtClean="0"/>
              <a:t>          }</a:t>
            </a:r>
          </a:p>
          <a:p>
            <a:pPr>
              <a:buNone/>
            </a:pPr>
            <a:r>
              <a:rPr lang="it-IT" dirty="0" smtClean="0"/>
              <a:t>          else</a:t>
            </a:r>
          </a:p>
          <a:p>
            <a:pPr>
              <a:buNone/>
            </a:pPr>
            <a:r>
              <a:rPr lang="it-IT" dirty="0" smtClean="0"/>
              <a:t>          {</a:t>
            </a:r>
          </a:p>
          <a:p>
            <a:pPr>
              <a:buNone/>
            </a:pPr>
            <a:r>
              <a:rPr lang="it-IT" dirty="0" smtClean="0"/>
              <a:t>             </a:t>
            </a:r>
            <a:r>
              <a:rPr lang="it-IT" dirty="0" err="1" smtClean="0"/>
              <a:t>sms.SendSMS</a:t>
            </a:r>
            <a:r>
              <a:rPr lang="it-IT" dirty="0" smtClean="0"/>
              <a:t>(Mittente, "STATUS: LED Spento"); </a:t>
            </a:r>
          </a:p>
          <a:p>
            <a:pPr>
              <a:buNone/>
            </a:pPr>
            <a:r>
              <a:rPr lang="it-IT" dirty="0" smtClean="0"/>
              <a:t>             </a:t>
            </a:r>
            <a:r>
              <a:rPr lang="it-IT" dirty="0" err="1" smtClean="0"/>
              <a:t>Serial.println</a:t>
            </a:r>
            <a:r>
              <a:rPr lang="it-IT" dirty="0" smtClean="0"/>
              <a:t>(" =&gt; il LED e' Spento");</a:t>
            </a:r>
          </a:p>
          <a:p>
            <a:pPr>
              <a:buNone/>
            </a:pPr>
            <a:r>
              <a:rPr lang="it-IT" dirty="0" smtClean="0"/>
              <a:t>          }</a:t>
            </a:r>
          </a:p>
          <a:p>
            <a:pPr>
              <a:buNone/>
            </a:pPr>
            <a:r>
              <a:rPr lang="it-IT" dirty="0" smtClean="0"/>
              <a:t>      }</a:t>
            </a:r>
          </a:p>
          <a:p>
            <a:pPr>
              <a:buNone/>
            </a:pPr>
            <a:r>
              <a:rPr lang="it-IT" dirty="0" smtClean="0"/>
              <a:t>      else</a:t>
            </a:r>
          </a:p>
          <a:p>
            <a:pPr>
              <a:buNone/>
            </a:pPr>
            <a:r>
              <a:rPr lang="it-IT" dirty="0" smtClean="0"/>
              <a:t>         </a:t>
            </a:r>
            <a:r>
              <a:rPr lang="it-IT" dirty="0" err="1" smtClean="0"/>
              <a:t>Serial.println</a:t>
            </a:r>
            <a:r>
              <a:rPr lang="it-IT" dirty="0" smtClean="0"/>
              <a:t>(" =&gt; non riconosciuto!");</a:t>
            </a:r>
          </a:p>
          <a:p>
            <a:pPr>
              <a:buNone/>
            </a:pPr>
            <a:r>
              <a:rPr lang="it-IT" dirty="0" smtClean="0"/>
              <a:t>      </a:t>
            </a:r>
            <a:r>
              <a:rPr lang="it-IT" dirty="0" err="1" smtClean="0"/>
              <a:t>sms.DeleteSMS</a:t>
            </a:r>
            <a:r>
              <a:rPr lang="it-IT" dirty="0" smtClean="0"/>
              <a:t>(position); </a:t>
            </a:r>
          </a:p>
          <a:p>
            <a:pPr>
              <a:buNone/>
            </a:pPr>
            <a:r>
              <a:rPr lang="it-IT" dirty="0" smtClean="0"/>
              <a:t>    }</a:t>
            </a:r>
          </a:p>
          <a:p>
            <a:pPr>
              <a:buNone/>
            </a:pPr>
            <a:r>
              <a:rPr lang="it-IT" dirty="0" smtClean="0"/>
              <a:t>    </a:t>
            </a:r>
            <a:r>
              <a:rPr lang="it-IT" dirty="0" err="1" smtClean="0"/>
              <a:t>delay</a:t>
            </a:r>
            <a:r>
              <a:rPr lang="it-IT" dirty="0" smtClean="0"/>
              <a:t>(3000);};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928794" y="1500174"/>
            <a:ext cx="6054286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Il programma precedente permette l’accensione e lo</a:t>
            </a:r>
          </a:p>
          <a:p>
            <a:r>
              <a:rPr lang="it-IT" dirty="0"/>
              <a:t> </a:t>
            </a:r>
            <a:r>
              <a:rPr lang="it-IT" dirty="0" smtClean="0"/>
              <a:t>spegnimento di un led da remoto.</a:t>
            </a:r>
          </a:p>
          <a:p>
            <a:r>
              <a:rPr lang="it-IT" dirty="0" smtClean="0"/>
              <a:t>Se su SMS si scrive anche STATUS, la scheda GSM restituisce lo </a:t>
            </a:r>
          </a:p>
          <a:p>
            <a:r>
              <a:rPr lang="it-IT" dirty="0"/>
              <a:t> </a:t>
            </a:r>
            <a:r>
              <a:rPr lang="it-IT" dirty="0" smtClean="0"/>
              <a:t>il livello logico di un pin a scelta</a:t>
            </a:r>
          </a:p>
          <a:p>
            <a:r>
              <a:rPr lang="it-IT" dirty="0" smtClean="0"/>
              <a:t>STATUS non è però una parola che fa parte della sintassi;</a:t>
            </a:r>
          </a:p>
          <a:p>
            <a:endParaRPr lang="it-IT" dirty="0" smtClean="0"/>
          </a:p>
        </p:txBody>
      </p:sp>
      <p:sp>
        <p:nvSpPr>
          <p:cNvPr id="3" name="CasellaDiTesto 2"/>
          <p:cNvSpPr txBox="1"/>
          <p:nvPr/>
        </p:nvSpPr>
        <p:spPr>
          <a:xfrm>
            <a:off x="1714480" y="3786190"/>
            <a:ext cx="6788974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Il programma successivo, invia delle informazioni su richiesta.</a:t>
            </a:r>
          </a:p>
          <a:p>
            <a:r>
              <a:rPr lang="it-IT" dirty="0" smtClean="0"/>
              <a:t>Per questo programma è stato progettato un I2c nel caso in cui </a:t>
            </a:r>
          </a:p>
          <a:p>
            <a:r>
              <a:rPr lang="it-IT" dirty="0"/>
              <a:t> </a:t>
            </a:r>
            <a:r>
              <a:rPr lang="it-IT" dirty="0" smtClean="0"/>
              <a:t>un solo </a:t>
            </a:r>
            <a:r>
              <a:rPr lang="it-IT" dirty="0" err="1" smtClean="0"/>
              <a:t>arduino</a:t>
            </a:r>
            <a:r>
              <a:rPr lang="it-IT" dirty="0" smtClean="0"/>
              <a:t> uno avesse troppa memoria impegnata</a:t>
            </a:r>
          </a:p>
          <a:p>
            <a:r>
              <a:rPr lang="it-IT" dirty="0" smtClean="0"/>
              <a:t>È stato previsto un </a:t>
            </a:r>
            <a:r>
              <a:rPr lang="it-IT" dirty="0" err="1" smtClean="0"/>
              <a:t>arduino</a:t>
            </a:r>
            <a:r>
              <a:rPr lang="it-IT" dirty="0" smtClean="0"/>
              <a:t> master che invia le informazioni ad uno </a:t>
            </a:r>
          </a:p>
          <a:p>
            <a:r>
              <a:rPr lang="it-IT" dirty="0"/>
              <a:t> </a:t>
            </a:r>
            <a:r>
              <a:rPr lang="it-IT" dirty="0" smtClean="0"/>
              <a:t>slave che passa il tutto alla scheda GSM</a:t>
            </a:r>
          </a:p>
          <a:p>
            <a:r>
              <a:rPr lang="it-IT" dirty="0" smtClean="0"/>
              <a:t>Tutto ciò è stato realizzato perché sembra che </a:t>
            </a:r>
            <a:r>
              <a:rPr lang="it-IT" dirty="0" err="1" smtClean="0"/>
              <a:t>arduino</a:t>
            </a:r>
            <a:r>
              <a:rPr lang="it-IT" dirty="0" smtClean="0"/>
              <a:t> mega non </a:t>
            </a:r>
            <a:r>
              <a:rPr lang="it-IT" dirty="0" err="1" smtClean="0"/>
              <a:t>resce</a:t>
            </a:r>
            <a:endParaRPr lang="it-IT" dirty="0" smtClean="0"/>
          </a:p>
          <a:p>
            <a:r>
              <a:rPr lang="it-IT" dirty="0"/>
              <a:t>a</a:t>
            </a:r>
            <a:r>
              <a:rPr lang="it-IT" dirty="0" smtClean="0"/>
              <a:t> gestire la scheda GSM </a:t>
            </a:r>
            <a:endParaRPr lang="it-IT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Programma I2C + </a:t>
            </a:r>
            <a:r>
              <a:rPr lang="it-IT" dirty="0" smtClean="0"/>
              <a:t>GSM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t-IT" dirty="0" err="1" smtClean="0"/>
              <a:t>#include</a:t>
            </a:r>
            <a:r>
              <a:rPr lang="it-IT" dirty="0" smtClean="0"/>
              <a:t>&lt;</a:t>
            </a:r>
            <a:r>
              <a:rPr lang="it-IT" dirty="0" err="1" smtClean="0"/>
              <a:t>Wire.h</a:t>
            </a:r>
            <a:r>
              <a:rPr lang="it-IT" dirty="0" smtClean="0"/>
              <a:t>&gt;</a:t>
            </a:r>
          </a:p>
          <a:p>
            <a:pPr>
              <a:buNone/>
            </a:pPr>
            <a:r>
              <a:rPr lang="it-IT" dirty="0" err="1" smtClean="0"/>
              <a:t>int</a:t>
            </a:r>
            <a:r>
              <a:rPr lang="it-IT" dirty="0" smtClean="0"/>
              <a:t> x;</a:t>
            </a:r>
          </a:p>
          <a:p>
            <a:pPr>
              <a:buNone/>
            </a:pPr>
            <a:r>
              <a:rPr lang="it-IT" dirty="0" err="1" smtClean="0"/>
              <a:t>#include</a:t>
            </a:r>
            <a:r>
              <a:rPr lang="it-IT" dirty="0" smtClean="0"/>
              <a:t> "SIM900.h"</a:t>
            </a:r>
          </a:p>
          <a:p>
            <a:pPr>
              <a:buNone/>
            </a:pPr>
            <a:r>
              <a:rPr lang="it-IT" dirty="0" err="1" smtClean="0"/>
              <a:t>#include</a:t>
            </a:r>
            <a:r>
              <a:rPr lang="it-IT" dirty="0" smtClean="0"/>
              <a:t> &lt;</a:t>
            </a:r>
            <a:r>
              <a:rPr lang="it-IT" dirty="0" err="1" smtClean="0"/>
              <a:t>SoftwareSerial.h</a:t>
            </a:r>
            <a:r>
              <a:rPr lang="it-IT" dirty="0" smtClean="0"/>
              <a:t>&gt; </a:t>
            </a:r>
          </a:p>
          <a:p>
            <a:pPr>
              <a:buNone/>
            </a:pPr>
            <a:r>
              <a:rPr lang="it-IT" dirty="0" err="1" smtClean="0"/>
              <a:t>#include</a:t>
            </a:r>
            <a:r>
              <a:rPr lang="it-IT" dirty="0" smtClean="0"/>
              <a:t> "</a:t>
            </a:r>
            <a:r>
              <a:rPr lang="it-IT" dirty="0" err="1" smtClean="0"/>
              <a:t>sms.h</a:t>
            </a:r>
            <a:r>
              <a:rPr lang="it-IT" dirty="0" smtClean="0"/>
              <a:t>"</a:t>
            </a:r>
          </a:p>
          <a:p>
            <a:pPr>
              <a:buNone/>
            </a:pPr>
            <a:r>
              <a:rPr lang="it-IT" dirty="0" smtClean="0"/>
              <a:t>SMSGSM sms;</a:t>
            </a:r>
          </a:p>
          <a:p>
            <a:pPr>
              <a:buNone/>
            </a:pPr>
            <a:r>
              <a:rPr lang="it-IT" dirty="0" err="1" smtClean="0"/>
              <a:t>int</a:t>
            </a:r>
            <a:r>
              <a:rPr lang="it-IT" dirty="0" smtClean="0"/>
              <a:t> led = 13; </a:t>
            </a:r>
          </a:p>
          <a:p>
            <a:pPr>
              <a:buNone/>
            </a:pPr>
            <a:r>
              <a:rPr lang="it-IT" dirty="0" err="1" smtClean="0"/>
              <a:t>int</a:t>
            </a:r>
            <a:r>
              <a:rPr lang="it-IT" dirty="0" smtClean="0"/>
              <a:t> </a:t>
            </a:r>
            <a:r>
              <a:rPr lang="it-IT" dirty="0" err="1" smtClean="0"/>
              <a:t>numdata</a:t>
            </a:r>
            <a:r>
              <a:rPr lang="it-IT" dirty="0" smtClean="0"/>
              <a:t>;</a:t>
            </a:r>
          </a:p>
          <a:p>
            <a:pPr>
              <a:buNone/>
            </a:pPr>
            <a:r>
              <a:rPr lang="it-IT" dirty="0" err="1" smtClean="0"/>
              <a:t>boolean</a:t>
            </a:r>
            <a:r>
              <a:rPr lang="it-IT" dirty="0" smtClean="0"/>
              <a:t> </a:t>
            </a:r>
            <a:r>
              <a:rPr lang="it-IT" dirty="0" err="1" smtClean="0"/>
              <a:t>started=false</a:t>
            </a:r>
            <a:r>
              <a:rPr lang="it-IT" dirty="0" smtClean="0"/>
              <a:t>;</a:t>
            </a:r>
          </a:p>
          <a:p>
            <a:pPr>
              <a:buNone/>
            </a:pPr>
            <a:r>
              <a:rPr lang="it-IT" dirty="0" err="1" smtClean="0"/>
              <a:t>char</a:t>
            </a:r>
            <a:r>
              <a:rPr lang="it-IT" dirty="0" smtClean="0"/>
              <a:t> </a:t>
            </a:r>
            <a:r>
              <a:rPr lang="it-IT" dirty="0" err="1" smtClean="0"/>
              <a:t>smsbuffer</a:t>
            </a:r>
            <a:r>
              <a:rPr lang="it-IT" dirty="0" smtClean="0"/>
              <a:t>[160];</a:t>
            </a:r>
          </a:p>
          <a:p>
            <a:pPr>
              <a:buNone/>
            </a:pPr>
            <a:r>
              <a:rPr lang="it-IT" dirty="0" err="1" smtClean="0"/>
              <a:t>char</a:t>
            </a:r>
            <a:r>
              <a:rPr lang="it-IT" dirty="0" smtClean="0"/>
              <a:t> Mittente[20];</a:t>
            </a:r>
          </a:p>
          <a:p>
            <a:pPr>
              <a:buNone/>
            </a:pPr>
            <a:r>
              <a:rPr lang="it-IT" dirty="0" err="1" smtClean="0"/>
              <a:t>void</a:t>
            </a:r>
            <a:r>
              <a:rPr lang="it-IT" dirty="0" smtClean="0"/>
              <a:t> </a:t>
            </a:r>
            <a:r>
              <a:rPr lang="it-IT" dirty="0" err="1" smtClean="0"/>
              <a:t>setup</a:t>
            </a:r>
            <a:r>
              <a:rPr lang="it-IT" dirty="0" smtClean="0"/>
              <a:t>() {</a:t>
            </a:r>
            <a:r>
              <a:rPr lang="it-IT" dirty="0" err="1" smtClean="0"/>
              <a:t>Serial.begin</a:t>
            </a:r>
            <a:r>
              <a:rPr lang="it-IT" dirty="0" smtClean="0"/>
              <a:t>(9600);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Wire.begin</a:t>
            </a:r>
            <a:r>
              <a:rPr lang="it-IT" dirty="0" smtClean="0"/>
              <a:t>(9);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Wire.onReceive</a:t>
            </a:r>
            <a:r>
              <a:rPr lang="it-IT" dirty="0" smtClean="0"/>
              <a:t>(</a:t>
            </a:r>
            <a:r>
              <a:rPr lang="it-IT" dirty="0" err="1" smtClean="0"/>
              <a:t>receiveEvent</a:t>
            </a:r>
            <a:r>
              <a:rPr lang="it-IT" dirty="0" smtClean="0"/>
              <a:t>);</a:t>
            </a:r>
          </a:p>
          <a:p>
            <a:pPr>
              <a:buNone/>
            </a:pPr>
            <a:r>
              <a:rPr lang="it-IT" dirty="0" smtClean="0"/>
              <a:t>  // put </a:t>
            </a:r>
            <a:r>
              <a:rPr lang="it-IT" dirty="0" err="1" smtClean="0"/>
              <a:t>your</a:t>
            </a:r>
            <a:r>
              <a:rPr lang="it-IT" dirty="0" smtClean="0"/>
              <a:t> </a:t>
            </a:r>
            <a:r>
              <a:rPr lang="it-IT" dirty="0" err="1" smtClean="0"/>
              <a:t>setup</a:t>
            </a:r>
            <a:r>
              <a:rPr lang="it-IT" dirty="0" smtClean="0"/>
              <a:t> code </a:t>
            </a:r>
            <a:r>
              <a:rPr lang="it-IT" dirty="0" err="1" smtClean="0"/>
              <a:t>here</a:t>
            </a:r>
            <a:r>
              <a:rPr lang="it-IT" dirty="0" smtClean="0"/>
              <a:t>, </a:t>
            </a:r>
            <a:r>
              <a:rPr lang="it-IT" dirty="0" err="1" smtClean="0"/>
              <a:t>to</a:t>
            </a:r>
            <a:r>
              <a:rPr lang="it-IT" dirty="0" smtClean="0"/>
              <a:t> </a:t>
            </a:r>
            <a:r>
              <a:rPr lang="it-IT" dirty="0" err="1" smtClean="0"/>
              <a:t>run</a:t>
            </a:r>
            <a:r>
              <a:rPr lang="it-IT" dirty="0" smtClean="0"/>
              <a:t> once:</a:t>
            </a:r>
          </a:p>
          <a:p>
            <a:pPr>
              <a:buNone/>
            </a:pPr>
            <a:r>
              <a:rPr lang="it-IT" dirty="0" err="1" smtClean="0"/>
              <a:t>if</a:t>
            </a:r>
            <a:r>
              <a:rPr lang="it-IT" dirty="0" smtClean="0"/>
              <a:t> ( </a:t>
            </a:r>
            <a:r>
              <a:rPr lang="it-IT" dirty="0" err="1" smtClean="0"/>
              <a:t>gsm.begin</a:t>
            </a:r>
            <a:r>
              <a:rPr lang="it-IT" dirty="0" smtClean="0"/>
              <a:t>(2400) )</a:t>
            </a:r>
          </a:p>
          <a:p>
            <a:pPr>
              <a:buNone/>
            </a:pPr>
            <a:r>
              <a:rPr lang="it-IT" dirty="0" smtClean="0"/>
              <a:t>  {</a:t>
            </a:r>
          </a:p>
          <a:p>
            <a:pPr>
              <a:buNone/>
            </a:pPr>
            <a:r>
              <a:rPr lang="it-IT" dirty="0" smtClean="0"/>
              <a:t>     </a:t>
            </a:r>
            <a:r>
              <a:rPr lang="it-IT" dirty="0" err="1" smtClean="0"/>
              <a:t>Serial.println</a:t>
            </a:r>
            <a:r>
              <a:rPr lang="it-IT" dirty="0" smtClean="0"/>
              <a:t>("STATUS Modulo GSM = PRONTO");</a:t>
            </a:r>
          </a:p>
          <a:p>
            <a:pPr>
              <a:buNone/>
            </a:pPr>
            <a:r>
              <a:rPr lang="it-IT" dirty="0" smtClean="0"/>
              <a:t>     </a:t>
            </a:r>
            <a:r>
              <a:rPr lang="it-IT" dirty="0" err="1" smtClean="0"/>
              <a:t>started=true</a:t>
            </a:r>
            <a:r>
              <a:rPr lang="it-IT" dirty="0" smtClean="0"/>
              <a:t>;  </a:t>
            </a:r>
          </a:p>
          <a:p>
            <a:pPr>
              <a:buNone/>
            </a:pPr>
            <a:r>
              <a:rPr lang="it-IT" dirty="0" smtClean="0"/>
              <a:t>  }</a:t>
            </a:r>
          </a:p>
          <a:p>
            <a:pPr>
              <a:buNone/>
            </a:pPr>
            <a:r>
              <a:rPr lang="it-IT" dirty="0" smtClean="0"/>
              <a:t>  else </a:t>
            </a:r>
          </a:p>
          <a:p>
            <a:pPr>
              <a:buNone/>
            </a:pPr>
            <a:r>
              <a:rPr lang="it-IT" dirty="0" smtClean="0"/>
              <a:t>     </a:t>
            </a:r>
            <a:r>
              <a:rPr lang="it-IT" dirty="0" err="1" smtClean="0"/>
              <a:t>Serial.println</a:t>
            </a:r>
            <a:r>
              <a:rPr lang="it-IT" dirty="0" smtClean="0"/>
              <a:t>("STATUS Modulo GSM = INATTIVO");</a:t>
            </a:r>
          </a:p>
          <a:p>
            <a:pPr>
              <a:buNone/>
            </a:pPr>
            <a:r>
              <a:rPr lang="it-IT" dirty="0" smtClean="0"/>
              <a:t>};</a:t>
            </a:r>
          </a:p>
          <a:p>
            <a:pPr>
              <a:buNone/>
            </a:pPr>
            <a:r>
              <a:rPr lang="it-IT" dirty="0" err="1" smtClean="0"/>
              <a:t>boolean</a:t>
            </a:r>
            <a:r>
              <a:rPr lang="it-IT" dirty="0" smtClean="0"/>
              <a:t> </a:t>
            </a:r>
            <a:r>
              <a:rPr lang="it-IT" dirty="0" err="1" smtClean="0"/>
              <a:t>SerialRead</a:t>
            </a:r>
            <a:r>
              <a:rPr lang="it-IT" dirty="0" smtClean="0"/>
              <a:t>(</a:t>
            </a:r>
            <a:r>
              <a:rPr lang="it-IT" dirty="0" err="1" smtClean="0"/>
              <a:t>char</a:t>
            </a:r>
            <a:r>
              <a:rPr lang="it-IT" dirty="0" smtClean="0"/>
              <a:t> s[])</a:t>
            </a:r>
          </a:p>
          <a:p>
            <a:pPr>
              <a:buNone/>
            </a:pPr>
            <a:r>
              <a:rPr lang="it-IT" dirty="0" smtClean="0"/>
              <a:t>{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int</a:t>
            </a:r>
            <a:r>
              <a:rPr lang="it-IT" dirty="0" smtClean="0"/>
              <a:t> i=0;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if</a:t>
            </a:r>
            <a:r>
              <a:rPr lang="it-IT" dirty="0" smtClean="0"/>
              <a:t> (</a:t>
            </a:r>
            <a:r>
              <a:rPr lang="it-IT" dirty="0" err="1" smtClean="0"/>
              <a:t>Serial.available</a:t>
            </a:r>
            <a:r>
              <a:rPr lang="it-IT" dirty="0" smtClean="0"/>
              <a:t>() &gt; 0)</a:t>
            </a:r>
          </a:p>
          <a:p>
            <a:pPr>
              <a:buNone/>
            </a:pPr>
            <a:r>
              <a:rPr lang="it-IT" dirty="0" smtClean="0"/>
              <a:t>  {            </a:t>
            </a:r>
          </a:p>
          <a:p>
            <a:pPr>
              <a:buNone/>
            </a:pPr>
            <a:r>
              <a:rPr lang="it-IT" dirty="0" smtClean="0"/>
              <a:t>    </a:t>
            </a:r>
            <a:r>
              <a:rPr lang="it-IT" dirty="0" err="1" smtClean="0"/>
              <a:t>while</a:t>
            </a:r>
            <a:r>
              <a:rPr lang="it-IT" dirty="0" smtClean="0"/>
              <a:t> (</a:t>
            </a:r>
            <a:r>
              <a:rPr lang="it-IT" dirty="0" err="1" smtClean="0"/>
              <a:t>Serial.available</a:t>
            </a:r>
            <a:r>
              <a:rPr lang="it-IT" dirty="0" smtClean="0"/>
              <a:t>() &gt; 0) </a:t>
            </a:r>
          </a:p>
          <a:p>
            <a:pPr>
              <a:buNone/>
            </a:pPr>
            <a:r>
              <a:rPr lang="it-IT" dirty="0" smtClean="0"/>
              <a:t>    {</a:t>
            </a:r>
          </a:p>
          <a:p>
            <a:pPr>
              <a:buNone/>
            </a:pPr>
            <a:r>
              <a:rPr lang="it-IT" dirty="0" smtClean="0"/>
              <a:t>      s[i]=Serial.read();</a:t>
            </a:r>
          </a:p>
          <a:p>
            <a:pPr>
              <a:buNone/>
            </a:pPr>
            <a:r>
              <a:rPr lang="it-IT" dirty="0" smtClean="0"/>
              <a:t>      </a:t>
            </a:r>
            <a:r>
              <a:rPr lang="it-IT" dirty="0" err="1" smtClean="0"/>
              <a:t>delay</a:t>
            </a:r>
            <a:r>
              <a:rPr lang="it-IT" dirty="0" smtClean="0"/>
              <a:t>(10);</a:t>
            </a:r>
          </a:p>
          <a:p>
            <a:pPr>
              <a:buNone/>
            </a:pPr>
            <a:r>
              <a:rPr lang="it-IT" dirty="0" smtClean="0"/>
              <a:t>      i++;      </a:t>
            </a:r>
          </a:p>
          <a:p>
            <a:pPr>
              <a:buNone/>
            </a:pPr>
            <a:r>
              <a:rPr lang="it-IT" dirty="0" smtClean="0"/>
              <a:t>    }</a:t>
            </a:r>
          </a:p>
          <a:p>
            <a:pPr>
              <a:buNone/>
            </a:pPr>
            <a:r>
              <a:rPr lang="it-IT" dirty="0" smtClean="0"/>
              <a:t>  }</a:t>
            </a:r>
          </a:p>
          <a:p>
            <a:pPr>
              <a:buNone/>
            </a:pPr>
            <a:r>
              <a:rPr lang="it-IT" dirty="0" smtClean="0"/>
              <a:t>  s[i]='\0'; // Metto il terminatore di stringa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return</a:t>
            </a:r>
            <a:r>
              <a:rPr lang="it-IT" dirty="0" smtClean="0"/>
              <a:t> (i!=0);</a:t>
            </a:r>
          </a:p>
          <a:p>
            <a:pPr>
              <a:buNone/>
            </a:pPr>
            <a:r>
              <a:rPr lang="it-IT" dirty="0" smtClean="0"/>
              <a:t>}</a:t>
            </a:r>
          </a:p>
          <a:p>
            <a:pPr>
              <a:buNone/>
            </a:pPr>
            <a:r>
              <a:rPr lang="it-IT" dirty="0" err="1" smtClean="0"/>
              <a:t>void</a:t>
            </a:r>
            <a:r>
              <a:rPr lang="it-IT" dirty="0" smtClean="0"/>
              <a:t> </a:t>
            </a:r>
            <a:r>
              <a:rPr lang="it-IT" dirty="0" err="1" smtClean="0"/>
              <a:t>receiveEvent</a:t>
            </a:r>
            <a:r>
              <a:rPr lang="it-IT" dirty="0" smtClean="0"/>
              <a:t>(</a:t>
            </a:r>
            <a:r>
              <a:rPr lang="it-IT" dirty="0" err="1" smtClean="0"/>
              <a:t>int</a:t>
            </a:r>
            <a:r>
              <a:rPr lang="it-IT" dirty="0" smtClean="0"/>
              <a:t> </a:t>
            </a:r>
            <a:r>
              <a:rPr lang="it-IT" dirty="0" err="1" smtClean="0"/>
              <a:t>bytes</a:t>
            </a:r>
            <a:r>
              <a:rPr lang="it-IT" dirty="0" smtClean="0"/>
              <a:t>) {</a:t>
            </a:r>
          </a:p>
          <a:p>
            <a:pPr>
              <a:buNone/>
            </a:pPr>
            <a:r>
              <a:rPr lang="it-IT" dirty="0" smtClean="0"/>
              <a:t>  x = </a:t>
            </a:r>
            <a:r>
              <a:rPr lang="it-IT" dirty="0" err="1" smtClean="0"/>
              <a:t>Wire.read</a:t>
            </a:r>
            <a:r>
              <a:rPr lang="it-IT" dirty="0" smtClean="0"/>
              <a:t>();  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Serial.println</a:t>
            </a:r>
            <a:r>
              <a:rPr lang="it-IT" dirty="0" smtClean="0"/>
              <a:t>(x);}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/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it-IT" dirty="0" err="1" smtClean="0"/>
              <a:t>void</a:t>
            </a:r>
            <a:r>
              <a:rPr lang="it-IT" dirty="0" smtClean="0"/>
              <a:t> </a:t>
            </a:r>
            <a:r>
              <a:rPr lang="it-IT" dirty="0" err="1" smtClean="0"/>
              <a:t>loop</a:t>
            </a:r>
            <a:r>
              <a:rPr lang="it-IT" dirty="0" smtClean="0"/>
              <a:t>() {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void</a:t>
            </a:r>
            <a:r>
              <a:rPr lang="it-IT" dirty="0" smtClean="0"/>
              <a:t> </a:t>
            </a:r>
            <a:r>
              <a:rPr lang="it-IT" dirty="0" err="1" smtClean="0"/>
              <a:t>receiveEvent</a:t>
            </a:r>
            <a:r>
              <a:rPr lang="it-IT" dirty="0" smtClean="0"/>
              <a:t>();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char</a:t>
            </a:r>
            <a:r>
              <a:rPr lang="it-IT" dirty="0" smtClean="0"/>
              <a:t> </a:t>
            </a:r>
            <a:r>
              <a:rPr lang="it-IT" dirty="0" err="1" smtClean="0"/>
              <a:t>inSerial</a:t>
            </a:r>
            <a:r>
              <a:rPr lang="it-IT" dirty="0" smtClean="0"/>
              <a:t>[50];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char</a:t>
            </a:r>
            <a:r>
              <a:rPr lang="it-IT" dirty="0" smtClean="0"/>
              <a:t> position;</a:t>
            </a:r>
          </a:p>
          <a:p>
            <a:pPr>
              <a:buNone/>
            </a:pPr>
            <a:r>
              <a:rPr lang="it-IT" dirty="0" smtClean="0"/>
              <a:t>  </a:t>
            </a:r>
            <a:r>
              <a:rPr lang="it-IT" dirty="0" err="1" smtClean="0"/>
              <a:t>if</a:t>
            </a:r>
            <a:r>
              <a:rPr lang="it-IT" dirty="0" smtClean="0"/>
              <a:t> (</a:t>
            </a:r>
            <a:r>
              <a:rPr lang="it-IT" dirty="0" err="1" smtClean="0"/>
              <a:t>started</a:t>
            </a:r>
            <a:r>
              <a:rPr lang="it-IT" dirty="0" smtClean="0"/>
              <a:t>)</a:t>
            </a:r>
          </a:p>
          <a:p>
            <a:pPr>
              <a:buNone/>
            </a:pPr>
            <a:r>
              <a:rPr lang="it-IT" dirty="0" smtClean="0"/>
              <a:t>  {</a:t>
            </a:r>
          </a:p>
          <a:p>
            <a:pPr>
              <a:buNone/>
            </a:pPr>
            <a:r>
              <a:rPr lang="it-IT" dirty="0" smtClean="0"/>
              <a:t>position = </a:t>
            </a:r>
            <a:r>
              <a:rPr lang="it-IT" dirty="0" err="1" smtClean="0"/>
              <a:t>sms.IsSMSPresent</a:t>
            </a:r>
            <a:r>
              <a:rPr lang="it-IT" dirty="0" smtClean="0"/>
              <a:t>(</a:t>
            </a:r>
            <a:r>
              <a:rPr lang="it-IT" dirty="0" err="1" smtClean="0"/>
              <a:t>SMS_ALL</a:t>
            </a:r>
            <a:r>
              <a:rPr lang="it-IT" dirty="0" smtClean="0"/>
              <a:t>); // Valore da 1..20</a:t>
            </a:r>
          </a:p>
          <a:p>
            <a:pPr>
              <a:buNone/>
            </a:pPr>
            <a:r>
              <a:rPr lang="it-IT" dirty="0" smtClean="0"/>
              <a:t>    </a:t>
            </a:r>
            <a:r>
              <a:rPr lang="it-IT" dirty="0" err="1" smtClean="0"/>
              <a:t>if</a:t>
            </a:r>
            <a:r>
              <a:rPr lang="it-IT" dirty="0" smtClean="0"/>
              <a:t> (position) </a:t>
            </a:r>
          </a:p>
          <a:p>
            <a:pPr>
              <a:buNone/>
            </a:pPr>
            <a:r>
              <a:rPr lang="it-IT" dirty="0" smtClean="0"/>
              <a:t>    {</a:t>
            </a:r>
          </a:p>
          <a:p>
            <a:pPr>
              <a:buNone/>
            </a:pPr>
            <a:r>
              <a:rPr lang="it-IT" dirty="0" smtClean="0"/>
              <a:t>      // Leggo il messaggio SMS e stabilisco chi sia il mittente</a:t>
            </a:r>
          </a:p>
          <a:p>
            <a:pPr>
              <a:buNone/>
            </a:pPr>
            <a:r>
              <a:rPr lang="it-IT" dirty="0" smtClean="0"/>
              <a:t>      </a:t>
            </a:r>
            <a:r>
              <a:rPr lang="it-IT" dirty="0" err="1" smtClean="0"/>
              <a:t>sms.GetSMS</a:t>
            </a:r>
            <a:r>
              <a:rPr lang="it-IT" dirty="0" smtClean="0"/>
              <a:t>(position, Mittente, </a:t>
            </a:r>
            <a:r>
              <a:rPr lang="it-IT" dirty="0" err="1" smtClean="0"/>
              <a:t>smsbuffer</a:t>
            </a:r>
            <a:r>
              <a:rPr lang="it-IT" dirty="0" smtClean="0"/>
              <a:t>, 160);</a:t>
            </a:r>
          </a:p>
          <a:p>
            <a:pPr>
              <a:buNone/>
            </a:pPr>
            <a:r>
              <a:rPr lang="it-IT" dirty="0" smtClean="0"/>
              <a:t>      </a:t>
            </a:r>
            <a:r>
              <a:rPr lang="it-IT" dirty="0" err="1" smtClean="0"/>
              <a:t>Serial.print</a:t>
            </a:r>
            <a:r>
              <a:rPr lang="it-IT" dirty="0" smtClean="0"/>
              <a:t>("Comando Ricevuto [</a:t>
            </a:r>
            <a:r>
              <a:rPr lang="it-IT" dirty="0" err="1" smtClean="0"/>
              <a:t>tel</a:t>
            </a:r>
            <a:r>
              <a:rPr lang="it-IT" dirty="0" smtClean="0"/>
              <a:t>. "</a:t>
            </a:r>
            <a:r>
              <a:rPr lang="it-IT" dirty="0" err="1" smtClean="0"/>
              <a:t>+String</a:t>
            </a:r>
            <a:r>
              <a:rPr lang="it-IT" dirty="0" smtClean="0"/>
              <a:t>(Mittente)</a:t>
            </a:r>
            <a:r>
              <a:rPr lang="it-IT" dirty="0" err="1" smtClean="0"/>
              <a:t>+String</a:t>
            </a:r>
            <a:r>
              <a:rPr lang="it-IT" dirty="0" smtClean="0"/>
              <a:t>("]: ") + </a:t>
            </a:r>
            <a:r>
              <a:rPr lang="it-IT" dirty="0" err="1" smtClean="0"/>
              <a:t>String</a:t>
            </a:r>
            <a:r>
              <a:rPr lang="it-IT" dirty="0" smtClean="0"/>
              <a:t>(</a:t>
            </a:r>
            <a:r>
              <a:rPr lang="it-IT" dirty="0" err="1" smtClean="0"/>
              <a:t>smsbuffer</a:t>
            </a:r>
            <a:r>
              <a:rPr lang="it-IT" dirty="0" smtClean="0"/>
              <a:t>));</a:t>
            </a:r>
          </a:p>
          <a:p>
            <a:pPr>
              <a:buNone/>
            </a:pPr>
            <a:r>
              <a:rPr lang="it-IT" dirty="0" smtClean="0"/>
              <a:t>      </a:t>
            </a:r>
            <a:r>
              <a:rPr lang="it-IT" dirty="0" err="1" smtClean="0"/>
              <a:t>if</a:t>
            </a:r>
            <a:r>
              <a:rPr lang="it-IT" dirty="0" smtClean="0"/>
              <a:t> (</a:t>
            </a:r>
            <a:r>
              <a:rPr lang="it-IT" dirty="0" err="1" smtClean="0"/>
              <a:t>strcmp</a:t>
            </a:r>
            <a:r>
              <a:rPr lang="it-IT" dirty="0" smtClean="0"/>
              <a:t>(</a:t>
            </a:r>
            <a:r>
              <a:rPr lang="it-IT" dirty="0" err="1" smtClean="0"/>
              <a:t>smsbuffer</a:t>
            </a:r>
            <a:r>
              <a:rPr lang="it-IT" dirty="0" smtClean="0"/>
              <a:t>,"LIBERO?")==0)</a:t>
            </a:r>
          </a:p>
          <a:p>
            <a:pPr>
              <a:buNone/>
            </a:pPr>
            <a:r>
              <a:rPr lang="it-IT" dirty="0" smtClean="0"/>
              <a:t>      {</a:t>
            </a:r>
          </a:p>
          <a:p>
            <a:pPr>
              <a:buNone/>
            </a:pPr>
            <a:r>
              <a:rPr lang="it-IT" dirty="0" smtClean="0"/>
              <a:t>          </a:t>
            </a:r>
            <a:r>
              <a:rPr lang="it-IT" dirty="0" err="1" smtClean="0"/>
              <a:t>if</a:t>
            </a:r>
            <a:r>
              <a:rPr lang="it-IT" dirty="0" smtClean="0"/>
              <a:t> (x&gt;1)</a:t>
            </a:r>
          </a:p>
          <a:p>
            <a:pPr>
              <a:buNone/>
            </a:pPr>
            <a:r>
              <a:rPr lang="it-IT" dirty="0" smtClean="0"/>
              <a:t>          {</a:t>
            </a:r>
          </a:p>
          <a:p>
            <a:pPr>
              <a:buNone/>
            </a:pPr>
            <a:r>
              <a:rPr lang="it-IT" dirty="0" smtClean="0"/>
              <a:t>             </a:t>
            </a:r>
            <a:r>
              <a:rPr lang="it-IT" dirty="0" err="1" smtClean="0"/>
              <a:t>sms.SendSMS</a:t>
            </a:r>
            <a:r>
              <a:rPr lang="it-IT" dirty="0" smtClean="0"/>
              <a:t>(Mittente, "Il parcheggio è libero e sei il benvenuto"); // restituisce </a:t>
            </a:r>
            <a:r>
              <a:rPr lang="it-IT" dirty="0" err="1" smtClean="0"/>
              <a:t>true</a:t>
            </a:r>
            <a:r>
              <a:rPr lang="it-IT" dirty="0" smtClean="0"/>
              <a:t> se invia l'SMS</a:t>
            </a:r>
          </a:p>
          <a:p>
            <a:pPr>
              <a:buNone/>
            </a:pPr>
            <a:r>
              <a:rPr lang="it-IT" dirty="0" smtClean="0"/>
              <a:t>             </a:t>
            </a:r>
            <a:r>
              <a:rPr lang="it-IT" dirty="0" err="1" smtClean="0"/>
              <a:t>Serial.println</a:t>
            </a:r>
            <a:r>
              <a:rPr lang="it-IT" dirty="0" smtClean="0"/>
              <a:t>(" =&gt; il LED e' Acceso");</a:t>
            </a:r>
          </a:p>
          <a:p>
            <a:pPr>
              <a:buNone/>
            </a:pPr>
            <a:r>
              <a:rPr lang="it-IT" dirty="0" smtClean="0"/>
              <a:t>          }</a:t>
            </a:r>
          </a:p>
          <a:p>
            <a:pPr>
              <a:buNone/>
            </a:pPr>
            <a:r>
              <a:rPr lang="it-IT" dirty="0" smtClean="0"/>
              <a:t>          else </a:t>
            </a:r>
            <a:r>
              <a:rPr lang="it-IT" dirty="0" err="1" smtClean="0"/>
              <a:t>if</a:t>
            </a:r>
            <a:r>
              <a:rPr lang="it-IT" dirty="0" smtClean="0"/>
              <a:t>(x&lt;1)</a:t>
            </a:r>
          </a:p>
          <a:p>
            <a:pPr>
              <a:buNone/>
            </a:pPr>
            <a:r>
              <a:rPr lang="it-IT" dirty="0" smtClean="0"/>
              <a:t>          {</a:t>
            </a:r>
          </a:p>
          <a:p>
            <a:pPr>
              <a:buNone/>
            </a:pPr>
            <a:r>
              <a:rPr lang="it-IT" dirty="0" smtClean="0"/>
              <a:t>             </a:t>
            </a:r>
            <a:r>
              <a:rPr lang="it-IT" dirty="0" err="1" smtClean="0"/>
              <a:t>sms.SendSMS</a:t>
            </a:r>
            <a:r>
              <a:rPr lang="it-IT" dirty="0" smtClean="0"/>
              <a:t>(Mittente, "Ci dispiace ci sono pochi posti...prova se sei nelle vicinanze"); // restituisce </a:t>
            </a:r>
            <a:r>
              <a:rPr lang="it-IT" dirty="0" err="1" smtClean="0"/>
              <a:t>true</a:t>
            </a:r>
            <a:r>
              <a:rPr lang="it-IT" dirty="0" smtClean="0"/>
              <a:t> se invia l'SMS</a:t>
            </a:r>
          </a:p>
          <a:p>
            <a:pPr>
              <a:buNone/>
            </a:pPr>
            <a:r>
              <a:rPr lang="it-IT" dirty="0" smtClean="0"/>
              <a:t>             </a:t>
            </a:r>
            <a:r>
              <a:rPr lang="it-IT" dirty="0" err="1" smtClean="0"/>
              <a:t>Serial.println</a:t>
            </a:r>
            <a:r>
              <a:rPr lang="it-IT" dirty="0" smtClean="0"/>
              <a:t>(" =&gt; il LED e' Spento");</a:t>
            </a:r>
          </a:p>
          <a:p>
            <a:pPr>
              <a:buNone/>
            </a:pPr>
            <a:r>
              <a:rPr lang="it-IT" dirty="0" smtClean="0"/>
              <a:t>          }</a:t>
            </a:r>
          </a:p>
          <a:p>
            <a:pPr>
              <a:buNone/>
            </a:pPr>
            <a:r>
              <a:rPr lang="it-IT" dirty="0" smtClean="0"/>
              <a:t>      }</a:t>
            </a:r>
          </a:p>
          <a:p>
            <a:pPr>
              <a:buNone/>
            </a:pPr>
            <a:r>
              <a:rPr lang="it-IT" dirty="0" smtClean="0"/>
              <a:t>      else</a:t>
            </a:r>
          </a:p>
          <a:p>
            <a:pPr>
              <a:buNone/>
            </a:pPr>
            <a:r>
              <a:rPr lang="it-IT" dirty="0" smtClean="0"/>
              <a:t>         </a:t>
            </a:r>
            <a:r>
              <a:rPr lang="it-IT" dirty="0" err="1" smtClean="0"/>
              <a:t>Serial.println</a:t>
            </a:r>
            <a:r>
              <a:rPr lang="it-IT" dirty="0" smtClean="0"/>
              <a:t>(" =&gt; non riconosciuto!");</a:t>
            </a:r>
          </a:p>
          <a:p>
            <a:pPr>
              <a:buNone/>
            </a:pPr>
            <a:r>
              <a:rPr lang="it-IT" dirty="0" smtClean="0"/>
              <a:t>      </a:t>
            </a:r>
            <a:r>
              <a:rPr lang="it-IT" dirty="0" err="1" smtClean="0"/>
              <a:t>sms.DeleteSMS</a:t>
            </a:r>
            <a:r>
              <a:rPr lang="it-IT" dirty="0" smtClean="0"/>
              <a:t>(position); // Elimina l'SMS appena analizzato</a:t>
            </a:r>
          </a:p>
          <a:p>
            <a:pPr>
              <a:buNone/>
            </a:pPr>
            <a:r>
              <a:rPr lang="it-IT" dirty="0" smtClean="0"/>
              <a:t>    }</a:t>
            </a:r>
          </a:p>
          <a:p>
            <a:pPr>
              <a:buNone/>
            </a:pPr>
            <a:r>
              <a:rPr lang="it-IT" dirty="0" smtClean="0"/>
              <a:t>    </a:t>
            </a:r>
            <a:r>
              <a:rPr lang="it-IT" dirty="0" err="1" smtClean="0"/>
              <a:t>delay</a:t>
            </a:r>
            <a:r>
              <a:rPr lang="it-IT" dirty="0" smtClean="0"/>
              <a:t>(3000);</a:t>
            </a:r>
          </a:p>
          <a:p>
            <a:pPr>
              <a:buNone/>
            </a:pPr>
            <a:r>
              <a:rPr lang="it-IT" dirty="0" smtClean="0"/>
              <a:t>}</a:t>
            </a:r>
          </a:p>
          <a:p>
            <a:pPr>
              <a:buNone/>
            </a:pPr>
            <a:r>
              <a:rPr lang="it-IT" dirty="0" smtClean="0"/>
              <a:t>}</a:t>
            </a:r>
            <a:endParaRPr lang="it-IT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999</Words>
  <Application>Microsoft Office PowerPoint</Application>
  <PresentationFormat>Presentazione su schermo (4:3)</PresentationFormat>
  <Paragraphs>179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8" baseType="lpstr">
      <vt:lpstr>Tema di Office</vt:lpstr>
      <vt:lpstr>GSM</vt:lpstr>
      <vt:lpstr>Diapositiva 2</vt:lpstr>
      <vt:lpstr>Struttura di una rete GSM</vt:lpstr>
      <vt:lpstr>Collegamento con Arduino UNO</vt:lpstr>
      <vt:lpstr>Controllo di un led con GSM</vt:lpstr>
      <vt:lpstr>Diapositiva 6</vt:lpstr>
      <vt:lpstr>Programma I2C + GSM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GSM</dc:title>
  <dc:creator>mariangela</dc:creator>
  <cp:lastModifiedBy>mariangela</cp:lastModifiedBy>
  <cp:revision>10</cp:revision>
  <dcterms:created xsi:type="dcterms:W3CDTF">2017-08-28T11:39:43Z</dcterms:created>
  <dcterms:modified xsi:type="dcterms:W3CDTF">2017-08-28T12:21:55Z</dcterms:modified>
</cp:coreProperties>
</file>